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37"/>
  </p:notesMasterIdLst>
  <p:handoutMasterIdLst>
    <p:handoutMasterId r:id="rId38"/>
  </p:handoutMasterIdLst>
  <p:sldIdLst>
    <p:sldId id="349" r:id="rId2"/>
    <p:sldId id="257" r:id="rId3"/>
    <p:sldId id="277" r:id="rId4"/>
    <p:sldId id="373" r:id="rId5"/>
    <p:sldId id="350" r:id="rId6"/>
    <p:sldId id="354" r:id="rId7"/>
    <p:sldId id="374" r:id="rId8"/>
    <p:sldId id="347" r:id="rId9"/>
    <p:sldId id="357" r:id="rId10"/>
    <p:sldId id="351" r:id="rId11"/>
    <p:sldId id="356" r:id="rId12"/>
    <p:sldId id="361" r:id="rId13"/>
    <p:sldId id="362" r:id="rId14"/>
    <p:sldId id="360" r:id="rId15"/>
    <p:sldId id="363" r:id="rId16"/>
    <p:sldId id="358" r:id="rId17"/>
    <p:sldId id="342" r:id="rId18"/>
    <p:sldId id="35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5" r:id="rId27"/>
    <p:sldId id="376" r:id="rId28"/>
    <p:sldId id="377" r:id="rId29"/>
    <p:sldId id="378" r:id="rId30"/>
    <p:sldId id="379" r:id="rId31"/>
    <p:sldId id="381" r:id="rId32"/>
    <p:sldId id="380" r:id="rId33"/>
    <p:sldId id="359" r:id="rId34"/>
    <p:sldId id="317" r:id="rId35"/>
    <p:sldId id="364" r:id="rId36"/>
  </p:sldIdLst>
  <p:sldSz cx="18288000" cy="10287000"/>
  <p:notesSz cx="6797675" cy="9926638"/>
  <p:embeddedFontLs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ocogoose Pro SemiLight" panose="00000500000000000000" charset="0"/>
      <p:regular r:id="rId43"/>
      <p:italic r:id="rId44"/>
    </p:embeddedFont>
    <p:embeddedFont>
      <p:font typeface="Lora Medium" pitchFamily="2" charset="0"/>
      <p:regular r:id="rId45"/>
      <p:italic r:id="rId46"/>
    </p:embeddedFont>
    <p:embeddedFont>
      <p:font typeface="Montserrat ExtraBold" panose="00000900000000000000" pitchFamily="2" charset="0"/>
      <p:bold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Wingdings 2" panose="05020102010507070707" pitchFamily="18" charset="2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7D3BD28E-72D7-4BDF-B8E4-351566FAAFB4}">
          <p14:sldIdLst>
            <p14:sldId id="349"/>
            <p14:sldId id="257"/>
          </p14:sldIdLst>
        </p14:section>
        <p14:section name="Les 3 instances (CAP/CCP/CST)" id="{F472F872-0F68-46F4-B540-81E418D7288A}">
          <p14:sldIdLst>
            <p14:sldId id="277"/>
            <p14:sldId id="373"/>
          </p14:sldIdLst>
        </p14:section>
        <p14:section name="Modalité de vote et matériel électoral" id="{09432E52-3262-40E2-864B-96A385634895}">
          <p14:sldIdLst>
            <p14:sldId id="350"/>
            <p14:sldId id="354"/>
          </p14:sldIdLst>
        </p14:section>
        <p14:section name="Recensement des effectifs" id="{0DD506EE-7602-4521-B52D-AEE814FC5154}">
          <p14:sldIdLst>
            <p14:sldId id="374"/>
            <p14:sldId id="347"/>
            <p14:sldId id="357"/>
            <p14:sldId id="351"/>
            <p14:sldId id="356"/>
            <p14:sldId id="361"/>
            <p14:sldId id="362"/>
            <p14:sldId id="360"/>
            <p14:sldId id="363"/>
            <p14:sldId id="358"/>
            <p14:sldId id="342"/>
          </p14:sldIdLst>
        </p14:section>
        <p14:section name="Vérifier les effectifs avec AGIRHE (CDG50)" id="{DD98ED2B-CC19-4A94-8DC2-5F7F2CE7B710}">
          <p14:sldIdLst>
            <p14:sldId id="355"/>
            <p14:sldId id="366"/>
            <p14:sldId id="367"/>
            <p14:sldId id="368"/>
            <p14:sldId id="369"/>
            <p14:sldId id="370"/>
            <p14:sldId id="371"/>
            <p14:sldId id="372"/>
          </p14:sldIdLst>
        </p14:section>
        <p14:section name="CDG 76 : Recenser ses effectifs" id="{9776E6D6-C024-4D84-900E-513E83A03001}">
          <p14:sldIdLst>
            <p14:sldId id="375"/>
            <p14:sldId id="376"/>
            <p14:sldId id="377"/>
            <p14:sldId id="378"/>
            <p14:sldId id="379"/>
            <p14:sldId id="381"/>
            <p14:sldId id="380"/>
          </p14:sldIdLst>
        </p14:section>
        <p14:section name="Les prochaines étapes" id="{C12BF9AD-0324-4C0A-A499-55B48CCE58BF}">
          <p14:sldIdLst>
            <p14:sldId id="359"/>
          </p14:sldIdLst>
        </p14:section>
        <p14:section name="Conclusion" id="{843DC85B-AC4A-4F88-8CA6-336FDFC95E99}">
          <p14:sldIdLst>
            <p14:sldId id="317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CC"/>
    <a:srgbClr val="EFC7CF"/>
    <a:srgbClr val="ECBEC7"/>
    <a:srgbClr val="E5A5B0"/>
    <a:srgbClr val="D9798B"/>
    <a:srgbClr val="663A67"/>
    <a:srgbClr val="D26479"/>
    <a:srgbClr val="DB8192"/>
    <a:srgbClr val="EE4553"/>
    <a:srgbClr val="F6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176" y="28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F0D8D-1188-423B-8ECB-D7AA5D178541}" type="doc">
      <dgm:prSet loTypeId="urn:microsoft.com/office/officeart/2005/8/layout/hList7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087C1C3-7B30-4355-8E67-298CA0A986B7}">
      <dgm:prSet phldrT="[Texte]" phldr="0" custT="1"/>
      <dgm:spPr/>
      <dgm:t>
        <a:bodyPr/>
        <a:lstStyle/>
        <a:p>
          <a:r>
            <a:rPr lang="fr-FR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</a:t>
          </a:r>
          <a:endParaRPr lang="fr-FR" sz="27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16CEF-1B40-43E6-8898-7C3ED7CC419F}" type="parTrans" cxnId="{F23B1866-A469-43FC-A0D0-A9ED3518834D}">
      <dgm:prSet/>
      <dgm:spPr/>
      <dgm:t>
        <a:bodyPr/>
        <a:lstStyle/>
        <a:p>
          <a:endParaRPr lang="fr-FR"/>
        </a:p>
      </dgm:t>
    </dgm:pt>
    <dgm:pt modelId="{1A0E76A1-86B9-4BB9-A135-9040132319DC}" type="sibTrans" cxnId="{F23B1866-A469-43FC-A0D0-A9ED3518834D}">
      <dgm:prSet/>
      <dgm:spPr/>
      <dgm:t>
        <a:bodyPr/>
        <a:lstStyle/>
        <a:p>
          <a:endParaRPr lang="fr-FR"/>
        </a:p>
      </dgm:t>
    </dgm:pt>
    <dgm:pt modelId="{C048F7F5-D399-45C3-8653-D43C9974F6E6}">
      <dgm:prSet phldrT="[Texte]" phldr="0" custT="1"/>
      <dgm:spPr/>
      <dgm:t>
        <a:bodyPr/>
        <a:lstStyle/>
        <a:p>
          <a:r>
            <a:rPr lang="fr-FR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CCP</a:t>
          </a:r>
          <a:endParaRPr lang="fr-FR" sz="27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A56-502F-46B4-9F82-F7E6B4B84D96}" type="parTrans" cxnId="{25F176C0-C5E8-47CD-B10A-2CA798F2998B}">
      <dgm:prSet/>
      <dgm:spPr/>
      <dgm:t>
        <a:bodyPr/>
        <a:lstStyle/>
        <a:p>
          <a:endParaRPr lang="fr-FR"/>
        </a:p>
      </dgm:t>
    </dgm:pt>
    <dgm:pt modelId="{8A9FA7FB-761F-4FB7-B377-3A8861E576E5}" type="sibTrans" cxnId="{25F176C0-C5E8-47CD-B10A-2CA798F2998B}">
      <dgm:prSet/>
      <dgm:spPr/>
      <dgm:t>
        <a:bodyPr/>
        <a:lstStyle/>
        <a:p>
          <a:endParaRPr lang="fr-FR"/>
        </a:p>
      </dgm:t>
    </dgm:pt>
    <dgm:pt modelId="{21FD27CC-4999-4804-948D-724DEA3727E6}">
      <dgm:prSet phldrT="[Texte]" phldr="0" custT="1"/>
      <dgm:spPr/>
      <dgm:t>
        <a:bodyPr/>
        <a:lstStyle/>
        <a:p>
          <a:r>
            <a:rPr lang="fr-FR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CST</a:t>
          </a:r>
        </a:p>
      </dgm:t>
    </dgm:pt>
    <dgm:pt modelId="{22FEA31A-10CC-4F50-826C-728E1AE9EBEB}" type="parTrans" cxnId="{1F03F39D-934A-4C3A-A43B-212E345FBB04}">
      <dgm:prSet/>
      <dgm:spPr/>
      <dgm:t>
        <a:bodyPr/>
        <a:lstStyle/>
        <a:p>
          <a:endParaRPr lang="fr-FR"/>
        </a:p>
      </dgm:t>
    </dgm:pt>
    <dgm:pt modelId="{001B9F50-FF32-4FB9-94DF-1A2BD42863EE}" type="sibTrans" cxnId="{1F03F39D-934A-4C3A-A43B-212E345FBB04}">
      <dgm:prSet/>
      <dgm:spPr/>
      <dgm:t>
        <a:bodyPr/>
        <a:lstStyle/>
        <a:p>
          <a:endParaRPr lang="fr-FR"/>
        </a:p>
      </dgm:t>
    </dgm:pt>
    <dgm:pt modelId="{FC83CAEC-F05C-4349-97B9-CA672AB4A311}">
      <dgm:prSet/>
      <dgm:spPr/>
      <dgm:t>
        <a:bodyPr/>
        <a:lstStyle/>
        <a:p>
          <a:r>
            <a:rPr lang="fr-FR" sz="2100"/>
            <a:t>3 Catégories (A, B et C)</a:t>
          </a:r>
          <a:br>
            <a:rPr lang="fr-FR" sz="2100"/>
          </a:br>
          <a:endParaRPr lang="fr-FR" sz="2100"/>
        </a:p>
      </dgm:t>
    </dgm:pt>
    <dgm:pt modelId="{0D43038C-BC5A-49D0-AEE5-30087401192A}" type="parTrans" cxnId="{49FF861F-A2C1-4A24-AE08-642AF2B02348}">
      <dgm:prSet/>
      <dgm:spPr/>
      <dgm:t>
        <a:bodyPr/>
        <a:lstStyle/>
        <a:p>
          <a:endParaRPr lang="fr-FR"/>
        </a:p>
      </dgm:t>
    </dgm:pt>
    <dgm:pt modelId="{7337BB31-D23B-4E36-8BDA-193112C1B7AC}" type="sibTrans" cxnId="{49FF861F-A2C1-4A24-AE08-642AF2B02348}">
      <dgm:prSet/>
      <dgm:spPr/>
      <dgm:t>
        <a:bodyPr/>
        <a:lstStyle/>
        <a:p>
          <a:endParaRPr lang="fr-FR"/>
        </a:p>
      </dgm:t>
    </dgm:pt>
    <dgm:pt modelId="{20544DDC-CD64-42D8-BC73-921273DE912C}">
      <dgm:prSet phldrT="[Texte]" phldr="0"/>
      <dgm:spPr/>
      <dgm:t>
        <a:bodyPr/>
        <a:lstStyle/>
        <a:p>
          <a:r>
            <a:rPr lang="fr-FR" sz="2100"/>
            <a:t>1 seule pour les 3 catégories</a:t>
          </a:r>
          <a:br>
            <a:rPr lang="fr-FR" sz="2100"/>
          </a:br>
          <a:endParaRPr lang="fr-FR" sz="2100"/>
        </a:p>
      </dgm:t>
    </dgm:pt>
    <dgm:pt modelId="{0D3598FF-887B-4881-B22A-E81074732E53}" type="parTrans" cxnId="{F48986A6-D1E1-4729-8AEF-B2E8F86745BE}">
      <dgm:prSet/>
      <dgm:spPr/>
      <dgm:t>
        <a:bodyPr/>
        <a:lstStyle/>
        <a:p>
          <a:endParaRPr lang="fr-FR"/>
        </a:p>
      </dgm:t>
    </dgm:pt>
    <dgm:pt modelId="{363CC931-91FB-41B9-A05F-DF34D6D0A658}" type="sibTrans" cxnId="{F48986A6-D1E1-4729-8AEF-B2E8F86745BE}">
      <dgm:prSet/>
      <dgm:spPr/>
      <dgm:t>
        <a:bodyPr/>
        <a:lstStyle/>
        <a:p>
          <a:endParaRPr lang="fr-FR"/>
        </a:p>
      </dgm:t>
    </dgm:pt>
    <dgm:pt modelId="{2EAB08F9-19A8-4A59-B0AD-5D443FB6AE17}">
      <dgm:prSet phldrT="[Texte]" phldr="0"/>
      <dgm:spPr/>
      <dgm:t>
        <a:bodyPr/>
        <a:lstStyle/>
        <a:p>
          <a:r>
            <a:rPr lang="fr-FR" sz="2100"/>
            <a:t>CST/formation spécialisée (+200 agents)</a:t>
          </a:r>
          <a:br>
            <a:rPr lang="fr-FR" sz="2100"/>
          </a:br>
          <a:endParaRPr lang="fr-FR" sz="2100"/>
        </a:p>
      </dgm:t>
    </dgm:pt>
    <dgm:pt modelId="{9F03122B-AFAC-42A2-9C13-23F65D231E1C}" type="parTrans" cxnId="{9D82C4A0-6A22-409B-91C3-2F51072DEBEA}">
      <dgm:prSet/>
      <dgm:spPr/>
      <dgm:t>
        <a:bodyPr/>
        <a:lstStyle/>
        <a:p>
          <a:endParaRPr lang="fr-FR"/>
        </a:p>
      </dgm:t>
    </dgm:pt>
    <dgm:pt modelId="{05365E1B-7162-4975-8A0C-125319E376C6}" type="sibTrans" cxnId="{9D82C4A0-6A22-409B-91C3-2F51072DEBEA}">
      <dgm:prSet/>
      <dgm:spPr/>
      <dgm:t>
        <a:bodyPr/>
        <a:lstStyle/>
        <a:p>
          <a:endParaRPr lang="fr-FR"/>
        </a:p>
      </dgm:t>
    </dgm:pt>
    <dgm:pt modelId="{20EC76F6-799B-4D7E-9DC5-CEBD02018CBF}">
      <dgm:prSet/>
      <dgm:spPr/>
      <dgm:t>
        <a:bodyPr/>
        <a:lstStyle/>
        <a:p>
          <a:r>
            <a:rPr lang="fr-FR" sz="2100"/>
            <a:t>Fonctionnaires</a:t>
          </a:r>
        </a:p>
      </dgm:t>
    </dgm:pt>
    <dgm:pt modelId="{56F85576-0778-49F8-8C9A-6231E4D194C9}" type="parTrans" cxnId="{C02D244C-B94C-4AD4-B973-30E74F8CFAFE}">
      <dgm:prSet/>
      <dgm:spPr/>
      <dgm:t>
        <a:bodyPr/>
        <a:lstStyle/>
        <a:p>
          <a:endParaRPr lang="fr-FR"/>
        </a:p>
      </dgm:t>
    </dgm:pt>
    <dgm:pt modelId="{C4BD5BAF-BE7E-48CA-9C6B-1087DDD60FE0}" type="sibTrans" cxnId="{C02D244C-B94C-4AD4-B973-30E74F8CFAFE}">
      <dgm:prSet/>
      <dgm:spPr/>
      <dgm:t>
        <a:bodyPr/>
        <a:lstStyle/>
        <a:p>
          <a:endParaRPr lang="fr-FR"/>
        </a:p>
      </dgm:t>
    </dgm:pt>
    <dgm:pt modelId="{87314F2F-8037-4808-BA37-D9D6FFDFCA13}">
      <dgm:prSet phldrT="[Texte]" phldr="0"/>
      <dgm:spPr/>
      <dgm:t>
        <a:bodyPr/>
        <a:lstStyle/>
        <a:p>
          <a:r>
            <a:rPr lang="fr-FR" sz="2100"/>
            <a:t>Contractuels</a:t>
          </a:r>
        </a:p>
      </dgm:t>
    </dgm:pt>
    <dgm:pt modelId="{D9E19B7C-709E-4DBC-AD10-EC4FBD0AA595}" type="parTrans" cxnId="{5CD9AF52-8818-4943-AA2B-26E75C00F1C2}">
      <dgm:prSet/>
      <dgm:spPr/>
      <dgm:t>
        <a:bodyPr/>
        <a:lstStyle/>
        <a:p>
          <a:endParaRPr lang="fr-FR"/>
        </a:p>
      </dgm:t>
    </dgm:pt>
    <dgm:pt modelId="{1B7B39C1-0B25-48D3-992B-9B2FC2F6244D}" type="sibTrans" cxnId="{5CD9AF52-8818-4943-AA2B-26E75C00F1C2}">
      <dgm:prSet/>
      <dgm:spPr/>
      <dgm:t>
        <a:bodyPr/>
        <a:lstStyle/>
        <a:p>
          <a:endParaRPr lang="fr-FR"/>
        </a:p>
      </dgm:t>
    </dgm:pt>
    <dgm:pt modelId="{6B4F8203-C0C6-48B5-B2CA-927237626036}">
      <dgm:prSet phldrT="[Texte]" phldr="0"/>
      <dgm:spPr/>
      <dgm:t>
        <a:bodyPr/>
        <a:lstStyle/>
        <a:p>
          <a:r>
            <a:rPr lang="fr-FR" sz="2100"/>
            <a:t>Fonctionnaires et contractuels</a:t>
          </a:r>
        </a:p>
      </dgm:t>
    </dgm:pt>
    <dgm:pt modelId="{ACFB7D14-9865-4AEB-8EBD-A682120BA77C}" type="parTrans" cxnId="{32D74D9E-8294-4EAB-B6D3-4B8BC7723C69}">
      <dgm:prSet/>
      <dgm:spPr/>
      <dgm:t>
        <a:bodyPr/>
        <a:lstStyle/>
        <a:p>
          <a:endParaRPr lang="fr-FR"/>
        </a:p>
      </dgm:t>
    </dgm:pt>
    <dgm:pt modelId="{7E89E2AF-AAEA-4136-B93C-2CCC8AF4E1F2}" type="sibTrans" cxnId="{32D74D9E-8294-4EAB-B6D3-4B8BC7723C69}">
      <dgm:prSet/>
      <dgm:spPr/>
      <dgm:t>
        <a:bodyPr/>
        <a:lstStyle/>
        <a:p>
          <a:endParaRPr lang="fr-FR"/>
        </a:p>
      </dgm:t>
    </dgm:pt>
    <dgm:pt modelId="{9CA452FE-BAE4-42EF-9892-F4D832297DE2}">
      <dgm:prSet/>
      <dgm:spPr/>
      <dgm:t>
        <a:bodyPr/>
        <a:lstStyle/>
        <a:p>
          <a:endParaRPr lang="fr-FR" sz="2100"/>
        </a:p>
      </dgm:t>
    </dgm:pt>
    <dgm:pt modelId="{4DCB0837-6055-4E33-94C0-C6AC15A15947}" type="parTrans" cxnId="{CE66CA70-1785-41FE-9039-80D212CD9DA9}">
      <dgm:prSet/>
      <dgm:spPr/>
      <dgm:t>
        <a:bodyPr/>
        <a:lstStyle/>
        <a:p>
          <a:endParaRPr lang="fr-FR"/>
        </a:p>
      </dgm:t>
    </dgm:pt>
    <dgm:pt modelId="{5EAF51D2-687D-480A-BE72-5861F30C3D06}" type="sibTrans" cxnId="{CE66CA70-1785-41FE-9039-80D212CD9DA9}">
      <dgm:prSet/>
      <dgm:spPr/>
      <dgm:t>
        <a:bodyPr/>
        <a:lstStyle/>
        <a:p>
          <a:endParaRPr lang="fr-FR"/>
        </a:p>
      </dgm:t>
    </dgm:pt>
    <dgm:pt modelId="{781371FC-C3CD-4FF4-9E25-04E24BA781FE}">
      <dgm:prSet/>
      <dgm:spPr/>
      <dgm:t>
        <a:bodyPr/>
        <a:lstStyle/>
        <a:p>
          <a:r>
            <a:rPr lang="fr-FR" sz="2100"/>
            <a:t>3 scrutins </a:t>
          </a:r>
        </a:p>
      </dgm:t>
    </dgm:pt>
    <dgm:pt modelId="{6FC21F24-02CE-472A-90CD-F57A401E6D7F}" type="parTrans" cxnId="{F009942E-A1FB-4BA5-ACB9-7305C6A8E0F9}">
      <dgm:prSet/>
      <dgm:spPr/>
      <dgm:t>
        <a:bodyPr/>
        <a:lstStyle/>
        <a:p>
          <a:endParaRPr lang="fr-FR"/>
        </a:p>
      </dgm:t>
    </dgm:pt>
    <dgm:pt modelId="{6CFE5EC8-C33A-4A98-B62A-F0FFD2F9A1EA}" type="sibTrans" cxnId="{F009942E-A1FB-4BA5-ACB9-7305C6A8E0F9}">
      <dgm:prSet/>
      <dgm:spPr/>
      <dgm:t>
        <a:bodyPr/>
        <a:lstStyle/>
        <a:p>
          <a:endParaRPr lang="fr-FR"/>
        </a:p>
      </dgm:t>
    </dgm:pt>
    <dgm:pt modelId="{96FA435C-B2E7-48B2-B5DB-F45A8F649F19}">
      <dgm:prSet phldrT="[Texte]" phldr="0"/>
      <dgm:spPr/>
      <dgm:t>
        <a:bodyPr/>
        <a:lstStyle/>
        <a:p>
          <a:endParaRPr lang="fr-FR" sz="2100"/>
        </a:p>
      </dgm:t>
    </dgm:pt>
    <dgm:pt modelId="{B92E5C69-9141-4BD7-A88A-ECF1F882B101}" type="parTrans" cxnId="{2EBC9C59-EE64-41CF-BD8A-06DC92458082}">
      <dgm:prSet/>
      <dgm:spPr/>
      <dgm:t>
        <a:bodyPr/>
        <a:lstStyle/>
        <a:p>
          <a:endParaRPr lang="fr-FR"/>
        </a:p>
      </dgm:t>
    </dgm:pt>
    <dgm:pt modelId="{9ECC5B69-534C-4A37-ACB2-05F720109FA8}" type="sibTrans" cxnId="{2EBC9C59-EE64-41CF-BD8A-06DC92458082}">
      <dgm:prSet/>
      <dgm:spPr/>
      <dgm:t>
        <a:bodyPr/>
        <a:lstStyle/>
        <a:p>
          <a:endParaRPr lang="fr-FR"/>
        </a:p>
      </dgm:t>
    </dgm:pt>
    <dgm:pt modelId="{EED987EE-3046-4138-A295-9A5E11B9F4D8}">
      <dgm:prSet phldrT="[Texte]" phldr="0"/>
      <dgm:spPr/>
      <dgm:t>
        <a:bodyPr/>
        <a:lstStyle/>
        <a:p>
          <a:r>
            <a:rPr lang="fr-FR" sz="2100"/>
            <a:t>1 scrutin</a:t>
          </a:r>
        </a:p>
      </dgm:t>
    </dgm:pt>
    <dgm:pt modelId="{4C093201-9E0F-44DD-B9B2-CF5571BE5784}" type="parTrans" cxnId="{AD2A69CA-314B-411F-8707-BE04FC02E5D4}">
      <dgm:prSet/>
      <dgm:spPr/>
      <dgm:t>
        <a:bodyPr/>
        <a:lstStyle/>
        <a:p>
          <a:endParaRPr lang="fr-FR"/>
        </a:p>
      </dgm:t>
    </dgm:pt>
    <dgm:pt modelId="{4BE58EAE-970A-44B4-BD2C-D846C1DE6D4F}" type="sibTrans" cxnId="{AD2A69CA-314B-411F-8707-BE04FC02E5D4}">
      <dgm:prSet/>
      <dgm:spPr/>
      <dgm:t>
        <a:bodyPr/>
        <a:lstStyle/>
        <a:p>
          <a:endParaRPr lang="fr-FR"/>
        </a:p>
      </dgm:t>
    </dgm:pt>
    <dgm:pt modelId="{90A60953-4CFE-4B26-93AC-28600CF41D94}">
      <dgm:prSet phldrT="[Texte]" phldr="0"/>
      <dgm:spPr/>
      <dgm:t>
        <a:bodyPr/>
        <a:lstStyle/>
        <a:p>
          <a:endParaRPr lang="fr-FR" sz="2100"/>
        </a:p>
      </dgm:t>
    </dgm:pt>
    <dgm:pt modelId="{E44678F4-5C3C-4F92-B485-44DDA87A2CF1}" type="parTrans" cxnId="{719D528C-2DD9-419E-8CA8-3DD30DB0CAC5}">
      <dgm:prSet/>
      <dgm:spPr/>
      <dgm:t>
        <a:bodyPr/>
        <a:lstStyle/>
        <a:p>
          <a:endParaRPr lang="fr-FR"/>
        </a:p>
      </dgm:t>
    </dgm:pt>
    <dgm:pt modelId="{D4DFAAB9-364A-4213-BF6B-E4A28D02274E}" type="sibTrans" cxnId="{719D528C-2DD9-419E-8CA8-3DD30DB0CAC5}">
      <dgm:prSet/>
      <dgm:spPr/>
      <dgm:t>
        <a:bodyPr/>
        <a:lstStyle/>
        <a:p>
          <a:endParaRPr lang="fr-FR"/>
        </a:p>
      </dgm:t>
    </dgm:pt>
    <dgm:pt modelId="{B8B142B6-A1C0-4A1D-A490-86AD4B147178}">
      <dgm:prSet phldrT="[Texte]" phldr="0"/>
      <dgm:spPr/>
      <dgm:t>
        <a:bodyPr/>
        <a:lstStyle/>
        <a:p>
          <a:r>
            <a:rPr lang="fr-FR" sz="2100"/>
            <a:t>1 scrutin</a:t>
          </a:r>
        </a:p>
      </dgm:t>
    </dgm:pt>
    <dgm:pt modelId="{E3D7DC54-B2AC-4593-8B7D-D3CB428CE5AE}" type="parTrans" cxnId="{6A26FE7E-7286-405C-BB1B-927B28F7F5D4}">
      <dgm:prSet/>
      <dgm:spPr/>
      <dgm:t>
        <a:bodyPr/>
        <a:lstStyle/>
        <a:p>
          <a:endParaRPr lang="fr-FR"/>
        </a:p>
      </dgm:t>
    </dgm:pt>
    <dgm:pt modelId="{147A074E-58C4-479F-A87E-59D58183986F}" type="sibTrans" cxnId="{6A26FE7E-7286-405C-BB1B-927B28F7F5D4}">
      <dgm:prSet/>
      <dgm:spPr/>
      <dgm:t>
        <a:bodyPr/>
        <a:lstStyle/>
        <a:p>
          <a:endParaRPr lang="fr-FR"/>
        </a:p>
      </dgm:t>
    </dgm:pt>
    <dgm:pt modelId="{70BC179E-5F1A-4EC3-88C8-FFF700DECB41}" type="pres">
      <dgm:prSet presAssocID="{7B7F0D8D-1188-423B-8ECB-D7AA5D178541}" presName="Name0" presStyleCnt="0">
        <dgm:presLayoutVars>
          <dgm:dir/>
          <dgm:resizeHandles val="exact"/>
        </dgm:presLayoutVars>
      </dgm:prSet>
      <dgm:spPr/>
    </dgm:pt>
    <dgm:pt modelId="{2AE870FC-45B8-4D3F-AA45-C51680B8058D}" type="pres">
      <dgm:prSet presAssocID="{7B7F0D8D-1188-423B-8ECB-D7AA5D178541}" presName="fgShape" presStyleLbl="fgShp" presStyleIdx="0" presStyleCnt="1" custScaleX="18443" custScaleY="5661" custLinFactNeighborX="807" custLinFactNeighborY="50629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2FF8F025-249D-451F-8340-3AEC52BFBB55}" type="pres">
      <dgm:prSet presAssocID="{7B7F0D8D-1188-423B-8ECB-D7AA5D178541}" presName="linComp" presStyleCnt="0"/>
      <dgm:spPr/>
    </dgm:pt>
    <dgm:pt modelId="{C0436DF3-4567-4CEB-A57B-4CB2DA582124}" type="pres">
      <dgm:prSet presAssocID="{3087C1C3-7B30-4355-8E67-298CA0A986B7}" presName="compNode" presStyleCnt="0"/>
      <dgm:spPr/>
    </dgm:pt>
    <dgm:pt modelId="{AC24C512-4E28-4425-A781-0D91A84561DE}" type="pres">
      <dgm:prSet presAssocID="{3087C1C3-7B30-4355-8E67-298CA0A986B7}" presName="bkgdShape" presStyleLbl="node1" presStyleIdx="0" presStyleCnt="3" custLinFactNeighborX="-22977" custLinFactNeighborY="-8775"/>
      <dgm:spPr/>
    </dgm:pt>
    <dgm:pt modelId="{8E59CA7E-1F68-4354-8925-E1C1A7F6A81D}" type="pres">
      <dgm:prSet presAssocID="{3087C1C3-7B30-4355-8E67-298CA0A986B7}" presName="nodeTx" presStyleLbl="node1" presStyleIdx="0" presStyleCnt="3">
        <dgm:presLayoutVars>
          <dgm:bulletEnabled val="1"/>
        </dgm:presLayoutVars>
      </dgm:prSet>
      <dgm:spPr/>
    </dgm:pt>
    <dgm:pt modelId="{D8D431F3-4079-47D6-A012-BC028DD865AA}" type="pres">
      <dgm:prSet presAssocID="{3087C1C3-7B30-4355-8E67-298CA0A986B7}" presName="invisiNode" presStyleLbl="node1" presStyleIdx="0" presStyleCnt="3"/>
      <dgm:spPr/>
    </dgm:pt>
    <dgm:pt modelId="{FDBB9834-F445-4E5C-867A-F905111DAAF9}" type="pres">
      <dgm:prSet presAssocID="{3087C1C3-7B30-4355-8E67-298CA0A986B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e d’hommes contour"/>
        </a:ext>
      </dgm:extLst>
    </dgm:pt>
    <dgm:pt modelId="{5FBFE0FA-E208-419D-80C3-E951339F12DD}" type="pres">
      <dgm:prSet presAssocID="{1A0E76A1-86B9-4BB9-A135-9040132319DC}" presName="sibTrans" presStyleLbl="sibTrans2D1" presStyleIdx="0" presStyleCnt="0"/>
      <dgm:spPr/>
    </dgm:pt>
    <dgm:pt modelId="{2EFC49E0-798B-4CFF-A969-3EE7E0B6E1EB}" type="pres">
      <dgm:prSet presAssocID="{C048F7F5-D399-45C3-8653-D43C9974F6E6}" presName="compNode" presStyleCnt="0"/>
      <dgm:spPr/>
    </dgm:pt>
    <dgm:pt modelId="{BB86008A-C651-4C7C-AA0C-75CB29031C86}" type="pres">
      <dgm:prSet presAssocID="{C048F7F5-D399-45C3-8653-D43C9974F6E6}" presName="bkgdShape" presStyleLbl="node1" presStyleIdx="1" presStyleCnt="3"/>
      <dgm:spPr/>
    </dgm:pt>
    <dgm:pt modelId="{47916C66-F05E-469A-BCA1-A3FCCC0A270B}" type="pres">
      <dgm:prSet presAssocID="{C048F7F5-D399-45C3-8653-D43C9974F6E6}" presName="nodeTx" presStyleLbl="node1" presStyleIdx="1" presStyleCnt="3">
        <dgm:presLayoutVars>
          <dgm:bulletEnabled val="1"/>
        </dgm:presLayoutVars>
      </dgm:prSet>
      <dgm:spPr/>
    </dgm:pt>
    <dgm:pt modelId="{E9918F53-5E88-4B12-8309-D79DD00C2B0B}" type="pres">
      <dgm:prSet presAssocID="{C048F7F5-D399-45C3-8653-D43C9974F6E6}" presName="invisiNode" presStyleLbl="node1" presStyleIdx="1" presStyleCnt="3"/>
      <dgm:spPr/>
    </dgm:pt>
    <dgm:pt modelId="{08F2B98A-E0CD-46FC-823F-4174BDB62E2D}" type="pres">
      <dgm:prSet presAssocID="{C048F7F5-D399-45C3-8653-D43C9974F6E6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me avec un remplissage uni"/>
        </a:ext>
      </dgm:extLst>
    </dgm:pt>
    <dgm:pt modelId="{0CD10AB6-5FCE-449B-A910-4D1B772C35DD}" type="pres">
      <dgm:prSet presAssocID="{8A9FA7FB-761F-4FB7-B377-3A8861E576E5}" presName="sibTrans" presStyleLbl="sibTrans2D1" presStyleIdx="0" presStyleCnt="0"/>
      <dgm:spPr/>
    </dgm:pt>
    <dgm:pt modelId="{E855CFE7-D9E3-478A-AFFF-1C6E727E89CF}" type="pres">
      <dgm:prSet presAssocID="{21FD27CC-4999-4804-948D-724DEA3727E6}" presName="compNode" presStyleCnt="0"/>
      <dgm:spPr/>
    </dgm:pt>
    <dgm:pt modelId="{42627808-DBDA-4196-9C4F-511A3BAF8E1B}" type="pres">
      <dgm:prSet presAssocID="{21FD27CC-4999-4804-948D-724DEA3727E6}" presName="bkgdShape" presStyleLbl="node1" presStyleIdx="2" presStyleCnt="3"/>
      <dgm:spPr/>
    </dgm:pt>
    <dgm:pt modelId="{DB6B4625-96A1-4EF7-B8CE-7F3A05DF04D2}" type="pres">
      <dgm:prSet presAssocID="{21FD27CC-4999-4804-948D-724DEA3727E6}" presName="nodeTx" presStyleLbl="node1" presStyleIdx="2" presStyleCnt="3">
        <dgm:presLayoutVars>
          <dgm:bulletEnabled val="1"/>
        </dgm:presLayoutVars>
      </dgm:prSet>
      <dgm:spPr/>
    </dgm:pt>
    <dgm:pt modelId="{AFA514D8-4217-4F11-96EF-935BE1E2C1C0}" type="pres">
      <dgm:prSet presAssocID="{21FD27CC-4999-4804-948D-724DEA3727E6}" presName="invisiNode" presStyleLbl="node1" presStyleIdx="2" presStyleCnt="3"/>
      <dgm:spPr/>
    </dgm:pt>
    <dgm:pt modelId="{E9CCE27D-2587-4284-B4E4-499EBBDE9418}" type="pres">
      <dgm:prSet presAssocID="{21FD27CC-4999-4804-948D-724DEA3727E6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au décisionnel contour"/>
        </a:ext>
      </dgm:extLst>
    </dgm:pt>
  </dgm:ptLst>
  <dgm:cxnLst>
    <dgm:cxn modelId="{2B3B6205-2F0A-4F3D-A820-C6588D7F8436}" type="presOf" srcId="{9CA452FE-BAE4-42EF-9892-F4D832297DE2}" destId="{8E59CA7E-1F68-4354-8925-E1C1A7F6A81D}" srcOrd="1" destOrd="3" presId="urn:microsoft.com/office/officeart/2005/8/layout/hList7"/>
    <dgm:cxn modelId="{62E74819-141E-4EDF-AF87-44BC27D6A610}" type="presOf" srcId="{21FD27CC-4999-4804-948D-724DEA3727E6}" destId="{42627808-DBDA-4196-9C4F-511A3BAF8E1B}" srcOrd="0" destOrd="0" presId="urn:microsoft.com/office/officeart/2005/8/layout/hList7"/>
    <dgm:cxn modelId="{49FF861F-A2C1-4A24-AE08-642AF2B02348}" srcId="{3087C1C3-7B30-4355-8E67-298CA0A986B7}" destId="{FC83CAEC-F05C-4349-97B9-CA672AB4A311}" srcOrd="0" destOrd="0" parTransId="{0D43038C-BC5A-49D0-AEE5-30087401192A}" sibTransId="{7337BB31-D23B-4E36-8BDA-193112C1B7AC}"/>
    <dgm:cxn modelId="{F0CECE26-BF2B-43AA-BCDA-462FCBBD3DE5}" type="presOf" srcId="{FC83CAEC-F05C-4349-97B9-CA672AB4A311}" destId="{8E59CA7E-1F68-4354-8925-E1C1A7F6A81D}" srcOrd="1" destOrd="1" presId="urn:microsoft.com/office/officeart/2005/8/layout/hList7"/>
    <dgm:cxn modelId="{F009942E-A1FB-4BA5-ACB9-7305C6A8E0F9}" srcId="{3087C1C3-7B30-4355-8E67-298CA0A986B7}" destId="{781371FC-C3CD-4FF4-9E25-04E24BA781FE}" srcOrd="3" destOrd="0" parTransId="{6FC21F24-02CE-472A-90CD-F57A401E6D7F}" sibTransId="{6CFE5EC8-C33A-4A98-B62A-F0FFD2F9A1EA}"/>
    <dgm:cxn modelId="{E5F90032-584C-4764-9A75-8D60C5905BD9}" type="presOf" srcId="{3087C1C3-7B30-4355-8E67-298CA0A986B7}" destId="{8E59CA7E-1F68-4354-8925-E1C1A7F6A81D}" srcOrd="1" destOrd="0" presId="urn:microsoft.com/office/officeart/2005/8/layout/hList7"/>
    <dgm:cxn modelId="{3FCEED36-EC57-444C-BDD4-B23E3BC6FBDC}" type="presOf" srcId="{21FD27CC-4999-4804-948D-724DEA3727E6}" destId="{DB6B4625-96A1-4EF7-B8CE-7F3A05DF04D2}" srcOrd="1" destOrd="0" presId="urn:microsoft.com/office/officeart/2005/8/layout/hList7"/>
    <dgm:cxn modelId="{EE51623B-C324-424C-BFB5-DA9105D41BE4}" type="presOf" srcId="{1A0E76A1-86B9-4BB9-A135-9040132319DC}" destId="{5FBFE0FA-E208-419D-80C3-E951339F12DD}" srcOrd="0" destOrd="0" presId="urn:microsoft.com/office/officeart/2005/8/layout/hList7"/>
    <dgm:cxn modelId="{EE84AF3F-715B-423A-87C9-49A7A17E5552}" type="presOf" srcId="{781371FC-C3CD-4FF4-9E25-04E24BA781FE}" destId="{AC24C512-4E28-4425-A781-0D91A84561DE}" srcOrd="0" destOrd="4" presId="urn:microsoft.com/office/officeart/2005/8/layout/hList7"/>
    <dgm:cxn modelId="{1B122E5B-BEA6-4575-8E51-D9A872D815C9}" type="presOf" srcId="{8A9FA7FB-761F-4FB7-B377-3A8861E576E5}" destId="{0CD10AB6-5FCE-449B-A910-4D1B772C35DD}" srcOrd="0" destOrd="0" presId="urn:microsoft.com/office/officeart/2005/8/layout/hList7"/>
    <dgm:cxn modelId="{DA34E063-106E-4D66-BEF4-EC9B9246910E}" type="presOf" srcId="{87314F2F-8037-4808-BA37-D9D6FFDFCA13}" destId="{BB86008A-C651-4C7C-AA0C-75CB29031C86}" srcOrd="0" destOrd="2" presId="urn:microsoft.com/office/officeart/2005/8/layout/hList7"/>
    <dgm:cxn modelId="{F23B1866-A469-43FC-A0D0-A9ED3518834D}" srcId="{7B7F0D8D-1188-423B-8ECB-D7AA5D178541}" destId="{3087C1C3-7B30-4355-8E67-298CA0A986B7}" srcOrd="0" destOrd="0" parTransId="{F6A16CEF-1B40-43E6-8898-7C3ED7CC419F}" sibTransId="{1A0E76A1-86B9-4BB9-A135-9040132319DC}"/>
    <dgm:cxn modelId="{8FACB966-8610-4118-8A28-6FBBB22BDF6D}" type="presOf" srcId="{9CA452FE-BAE4-42EF-9892-F4D832297DE2}" destId="{AC24C512-4E28-4425-A781-0D91A84561DE}" srcOrd="0" destOrd="3" presId="urn:microsoft.com/office/officeart/2005/8/layout/hList7"/>
    <dgm:cxn modelId="{44461968-7E64-4B30-9421-38C096941C7A}" type="presOf" srcId="{20EC76F6-799B-4D7E-9DC5-CEBD02018CBF}" destId="{8E59CA7E-1F68-4354-8925-E1C1A7F6A81D}" srcOrd="1" destOrd="2" presId="urn:microsoft.com/office/officeart/2005/8/layout/hList7"/>
    <dgm:cxn modelId="{C02D244C-B94C-4AD4-B973-30E74F8CFAFE}" srcId="{3087C1C3-7B30-4355-8E67-298CA0A986B7}" destId="{20EC76F6-799B-4D7E-9DC5-CEBD02018CBF}" srcOrd="1" destOrd="0" parTransId="{56F85576-0778-49F8-8C9A-6231E4D194C9}" sibTransId="{C4BD5BAF-BE7E-48CA-9C6B-1087DDD60FE0}"/>
    <dgm:cxn modelId="{CE66CA70-1785-41FE-9039-80D212CD9DA9}" srcId="{3087C1C3-7B30-4355-8E67-298CA0A986B7}" destId="{9CA452FE-BAE4-42EF-9892-F4D832297DE2}" srcOrd="2" destOrd="0" parTransId="{4DCB0837-6055-4E33-94C0-C6AC15A15947}" sibTransId="{5EAF51D2-687D-480A-BE72-5861F30C3D06}"/>
    <dgm:cxn modelId="{5CD9AF52-8818-4943-AA2B-26E75C00F1C2}" srcId="{C048F7F5-D399-45C3-8653-D43C9974F6E6}" destId="{87314F2F-8037-4808-BA37-D9D6FFDFCA13}" srcOrd="1" destOrd="0" parTransId="{D9E19B7C-709E-4DBC-AD10-EC4FBD0AA595}" sibTransId="{1B7B39C1-0B25-48D3-992B-9B2FC2F6244D}"/>
    <dgm:cxn modelId="{2EBC9C59-EE64-41CF-BD8A-06DC92458082}" srcId="{C048F7F5-D399-45C3-8653-D43C9974F6E6}" destId="{96FA435C-B2E7-48B2-B5DB-F45A8F649F19}" srcOrd="2" destOrd="0" parTransId="{B92E5C69-9141-4BD7-A88A-ECF1F882B101}" sibTransId="{9ECC5B69-534C-4A37-ACB2-05F720109FA8}"/>
    <dgm:cxn modelId="{E67D267C-BA2B-4607-A6DC-A3230FD13566}" type="presOf" srcId="{3087C1C3-7B30-4355-8E67-298CA0A986B7}" destId="{AC24C512-4E28-4425-A781-0D91A84561DE}" srcOrd="0" destOrd="0" presId="urn:microsoft.com/office/officeart/2005/8/layout/hList7"/>
    <dgm:cxn modelId="{6A26FE7E-7286-405C-BB1B-927B28F7F5D4}" srcId="{21FD27CC-4999-4804-948D-724DEA3727E6}" destId="{B8B142B6-A1C0-4A1D-A490-86AD4B147178}" srcOrd="3" destOrd="0" parTransId="{E3D7DC54-B2AC-4593-8B7D-D3CB428CE5AE}" sibTransId="{147A074E-58C4-479F-A87E-59D58183986F}"/>
    <dgm:cxn modelId="{5DFDCE89-BF34-4A83-B52D-33B78A818856}" type="presOf" srcId="{90A60953-4CFE-4B26-93AC-28600CF41D94}" destId="{DB6B4625-96A1-4EF7-B8CE-7F3A05DF04D2}" srcOrd="1" destOrd="3" presId="urn:microsoft.com/office/officeart/2005/8/layout/hList7"/>
    <dgm:cxn modelId="{719D528C-2DD9-419E-8CA8-3DD30DB0CAC5}" srcId="{21FD27CC-4999-4804-948D-724DEA3727E6}" destId="{90A60953-4CFE-4B26-93AC-28600CF41D94}" srcOrd="2" destOrd="0" parTransId="{E44678F4-5C3C-4F92-B485-44DDA87A2CF1}" sibTransId="{D4DFAAB9-364A-4213-BF6B-E4A28D02274E}"/>
    <dgm:cxn modelId="{D0EDF390-3A36-4399-9689-4E650F8C2282}" type="presOf" srcId="{C048F7F5-D399-45C3-8653-D43C9974F6E6}" destId="{47916C66-F05E-469A-BCA1-A3FCCC0A270B}" srcOrd="1" destOrd="0" presId="urn:microsoft.com/office/officeart/2005/8/layout/hList7"/>
    <dgm:cxn modelId="{D12B1A91-01FD-4429-B090-E0DE332DDDE4}" type="presOf" srcId="{6B4F8203-C0C6-48B5-B2CA-927237626036}" destId="{42627808-DBDA-4196-9C4F-511A3BAF8E1B}" srcOrd="0" destOrd="2" presId="urn:microsoft.com/office/officeart/2005/8/layout/hList7"/>
    <dgm:cxn modelId="{1CF2CB91-174A-4D93-97B1-A687A4975DA7}" type="presOf" srcId="{6B4F8203-C0C6-48B5-B2CA-927237626036}" destId="{DB6B4625-96A1-4EF7-B8CE-7F3A05DF04D2}" srcOrd="1" destOrd="2" presId="urn:microsoft.com/office/officeart/2005/8/layout/hList7"/>
    <dgm:cxn modelId="{314ED495-279E-46D7-8688-9E8096F0B754}" type="presOf" srcId="{20544DDC-CD64-42D8-BC73-921273DE912C}" destId="{47916C66-F05E-469A-BCA1-A3FCCC0A270B}" srcOrd="1" destOrd="1" presId="urn:microsoft.com/office/officeart/2005/8/layout/hList7"/>
    <dgm:cxn modelId="{1F03F39D-934A-4C3A-A43B-212E345FBB04}" srcId="{7B7F0D8D-1188-423B-8ECB-D7AA5D178541}" destId="{21FD27CC-4999-4804-948D-724DEA3727E6}" srcOrd="2" destOrd="0" parTransId="{22FEA31A-10CC-4F50-826C-728E1AE9EBEB}" sibTransId="{001B9F50-FF32-4FB9-94DF-1A2BD42863EE}"/>
    <dgm:cxn modelId="{32D74D9E-8294-4EAB-B6D3-4B8BC7723C69}" srcId="{21FD27CC-4999-4804-948D-724DEA3727E6}" destId="{6B4F8203-C0C6-48B5-B2CA-927237626036}" srcOrd="1" destOrd="0" parTransId="{ACFB7D14-9865-4AEB-8EBD-A682120BA77C}" sibTransId="{7E89E2AF-AAEA-4136-B93C-2CCC8AF4E1F2}"/>
    <dgm:cxn modelId="{9D82C4A0-6A22-409B-91C3-2F51072DEBEA}" srcId="{21FD27CC-4999-4804-948D-724DEA3727E6}" destId="{2EAB08F9-19A8-4A59-B0AD-5D443FB6AE17}" srcOrd="0" destOrd="0" parTransId="{9F03122B-AFAC-42A2-9C13-23F65D231E1C}" sibTransId="{05365E1B-7162-4975-8A0C-125319E376C6}"/>
    <dgm:cxn modelId="{EE506AA3-0E80-4237-9431-69767B01A314}" type="presOf" srcId="{96FA435C-B2E7-48B2-B5DB-F45A8F649F19}" destId="{47916C66-F05E-469A-BCA1-A3FCCC0A270B}" srcOrd="1" destOrd="3" presId="urn:microsoft.com/office/officeart/2005/8/layout/hList7"/>
    <dgm:cxn modelId="{F48986A6-D1E1-4729-8AEF-B2E8F86745BE}" srcId="{C048F7F5-D399-45C3-8653-D43C9974F6E6}" destId="{20544DDC-CD64-42D8-BC73-921273DE912C}" srcOrd="0" destOrd="0" parTransId="{0D3598FF-887B-4881-B22A-E81074732E53}" sibTransId="{363CC931-91FB-41B9-A05F-DF34D6D0A658}"/>
    <dgm:cxn modelId="{471414A7-1049-4E90-B854-2BECE8350E78}" type="presOf" srcId="{2EAB08F9-19A8-4A59-B0AD-5D443FB6AE17}" destId="{DB6B4625-96A1-4EF7-B8CE-7F3A05DF04D2}" srcOrd="1" destOrd="1" presId="urn:microsoft.com/office/officeart/2005/8/layout/hList7"/>
    <dgm:cxn modelId="{623CB1B1-4D11-4CA4-9E04-773A3D3DE36E}" type="presOf" srcId="{2EAB08F9-19A8-4A59-B0AD-5D443FB6AE17}" destId="{42627808-DBDA-4196-9C4F-511A3BAF8E1B}" srcOrd="0" destOrd="1" presId="urn:microsoft.com/office/officeart/2005/8/layout/hList7"/>
    <dgm:cxn modelId="{BA4329B5-5884-48C1-9774-76E0E6686F03}" type="presOf" srcId="{87314F2F-8037-4808-BA37-D9D6FFDFCA13}" destId="{47916C66-F05E-469A-BCA1-A3FCCC0A270B}" srcOrd="1" destOrd="2" presId="urn:microsoft.com/office/officeart/2005/8/layout/hList7"/>
    <dgm:cxn modelId="{25F176C0-C5E8-47CD-B10A-2CA798F2998B}" srcId="{7B7F0D8D-1188-423B-8ECB-D7AA5D178541}" destId="{C048F7F5-D399-45C3-8653-D43C9974F6E6}" srcOrd="1" destOrd="0" parTransId="{44D05A56-502F-46B4-9F82-F7E6B4B84D96}" sibTransId="{8A9FA7FB-761F-4FB7-B377-3A8861E576E5}"/>
    <dgm:cxn modelId="{BB8D70C1-C09E-4D1A-A6FA-F748D201D823}" type="presOf" srcId="{781371FC-C3CD-4FF4-9E25-04E24BA781FE}" destId="{8E59CA7E-1F68-4354-8925-E1C1A7F6A81D}" srcOrd="1" destOrd="4" presId="urn:microsoft.com/office/officeart/2005/8/layout/hList7"/>
    <dgm:cxn modelId="{3AD409C7-D73F-4455-B60D-048FBF687EF9}" type="presOf" srcId="{B8B142B6-A1C0-4A1D-A490-86AD4B147178}" destId="{42627808-DBDA-4196-9C4F-511A3BAF8E1B}" srcOrd="0" destOrd="4" presId="urn:microsoft.com/office/officeart/2005/8/layout/hList7"/>
    <dgm:cxn modelId="{AD2A69CA-314B-411F-8707-BE04FC02E5D4}" srcId="{C048F7F5-D399-45C3-8653-D43C9974F6E6}" destId="{EED987EE-3046-4138-A295-9A5E11B9F4D8}" srcOrd="3" destOrd="0" parTransId="{4C093201-9E0F-44DD-B9B2-CF5571BE5784}" sibTransId="{4BE58EAE-970A-44B4-BD2C-D846C1DE6D4F}"/>
    <dgm:cxn modelId="{7125DBD2-E9FE-4D70-B6A8-70A938C2A5B0}" type="presOf" srcId="{EED987EE-3046-4138-A295-9A5E11B9F4D8}" destId="{47916C66-F05E-469A-BCA1-A3FCCC0A270B}" srcOrd="1" destOrd="4" presId="urn:microsoft.com/office/officeart/2005/8/layout/hList7"/>
    <dgm:cxn modelId="{FB95AFD9-CBCF-4CB9-8B4E-A83745D372BA}" type="presOf" srcId="{20EC76F6-799B-4D7E-9DC5-CEBD02018CBF}" destId="{AC24C512-4E28-4425-A781-0D91A84561DE}" srcOrd="0" destOrd="2" presId="urn:microsoft.com/office/officeart/2005/8/layout/hList7"/>
    <dgm:cxn modelId="{8AC9CCE8-36C6-4A3C-A0E5-328108EF1391}" type="presOf" srcId="{96FA435C-B2E7-48B2-B5DB-F45A8F649F19}" destId="{BB86008A-C651-4C7C-AA0C-75CB29031C86}" srcOrd="0" destOrd="3" presId="urn:microsoft.com/office/officeart/2005/8/layout/hList7"/>
    <dgm:cxn modelId="{3FF9FFE9-0A29-4C51-ADBA-5649D5B3E1E5}" type="presOf" srcId="{EED987EE-3046-4138-A295-9A5E11B9F4D8}" destId="{BB86008A-C651-4C7C-AA0C-75CB29031C86}" srcOrd="0" destOrd="4" presId="urn:microsoft.com/office/officeart/2005/8/layout/hList7"/>
    <dgm:cxn modelId="{0E514CEC-71FD-4656-A72D-FF8A456FF160}" type="presOf" srcId="{20544DDC-CD64-42D8-BC73-921273DE912C}" destId="{BB86008A-C651-4C7C-AA0C-75CB29031C86}" srcOrd="0" destOrd="1" presId="urn:microsoft.com/office/officeart/2005/8/layout/hList7"/>
    <dgm:cxn modelId="{BD4680ED-87FA-4920-86B8-EBA8C03913C5}" type="presOf" srcId="{C048F7F5-D399-45C3-8653-D43C9974F6E6}" destId="{BB86008A-C651-4C7C-AA0C-75CB29031C86}" srcOrd="0" destOrd="0" presId="urn:microsoft.com/office/officeart/2005/8/layout/hList7"/>
    <dgm:cxn modelId="{64CB9BEF-6F4E-4C5C-8665-98EA29F4AF9C}" type="presOf" srcId="{FC83CAEC-F05C-4349-97B9-CA672AB4A311}" destId="{AC24C512-4E28-4425-A781-0D91A84561DE}" srcOrd="0" destOrd="1" presId="urn:microsoft.com/office/officeart/2005/8/layout/hList7"/>
    <dgm:cxn modelId="{812B5AF1-7207-4C3D-AD1F-015F2CDD493E}" type="presOf" srcId="{7B7F0D8D-1188-423B-8ECB-D7AA5D178541}" destId="{70BC179E-5F1A-4EC3-88C8-FFF700DECB41}" srcOrd="0" destOrd="0" presId="urn:microsoft.com/office/officeart/2005/8/layout/hList7"/>
    <dgm:cxn modelId="{85D70CFC-73FE-4478-8575-B72022919AD1}" type="presOf" srcId="{90A60953-4CFE-4B26-93AC-28600CF41D94}" destId="{42627808-DBDA-4196-9C4F-511A3BAF8E1B}" srcOrd="0" destOrd="3" presId="urn:microsoft.com/office/officeart/2005/8/layout/hList7"/>
    <dgm:cxn modelId="{C85983FD-CE10-49CC-9ADF-91FECED7C0D3}" type="presOf" srcId="{B8B142B6-A1C0-4A1D-A490-86AD4B147178}" destId="{DB6B4625-96A1-4EF7-B8CE-7F3A05DF04D2}" srcOrd="1" destOrd="4" presId="urn:microsoft.com/office/officeart/2005/8/layout/hList7"/>
    <dgm:cxn modelId="{4C76ED2E-E88F-4161-A565-E9EE706EE307}" type="presParOf" srcId="{70BC179E-5F1A-4EC3-88C8-FFF700DECB41}" destId="{2AE870FC-45B8-4D3F-AA45-C51680B8058D}" srcOrd="0" destOrd="0" presId="urn:microsoft.com/office/officeart/2005/8/layout/hList7"/>
    <dgm:cxn modelId="{17CA4AC6-E4EE-4A7B-BA80-D9F41420E4BF}" type="presParOf" srcId="{70BC179E-5F1A-4EC3-88C8-FFF700DECB41}" destId="{2FF8F025-249D-451F-8340-3AEC52BFBB55}" srcOrd="1" destOrd="0" presId="urn:microsoft.com/office/officeart/2005/8/layout/hList7"/>
    <dgm:cxn modelId="{5E92D0FB-3EBC-4B72-B0BB-9F00EDD9E4D9}" type="presParOf" srcId="{2FF8F025-249D-451F-8340-3AEC52BFBB55}" destId="{C0436DF3-4567-4CEB-A57B-4CB2DA582124}" srcOrd="0" destOrd="0" presId="urn:microsoft.com/office/officeart/2005/8/layout/hList7"/>
    <dgm:cxn modelId="{A56DEBA6-5911-4B9B-974F-F4E8326C26BF}" type="presParOf" srcId="{C0436DF3-4567-4CEB-A57B-4CB2DA582124}" destId="{AC24C512-4E28-4425-A781-0D91A84561DE}" srcOrd="0" destOrd="0" presId="urn:microsoft.com/office/officeart/2005/8/layout/hList7"/>
    <dgm:cxn modelId="{3328DFF3-053D-4ADA-A636-A90B996085E6}" type="presParOf" srcId="{C0436DF3-4567-4CEB-A57B-4CB2DA582124}" destId="{8E59CA7E-1F68-4354-8925-E1C1A7F6A81D}" srcOrd="1" destOrd="0" presId="urn:microsoft.com/office/officeart/2005/8/layout/hList7"/>
    <dgm:cxn modelId="{AA58A234-CFD4-4C16-8F61-005075539CC7}" type="presParOf" srcId="{C0436DF3-4567-4CEB-A57B-4CB2DA582124}" destId="{D8D431F3-4079-47D6-A012-BC028DD865AA}" srcOrd="2" destOrd="0" presId="urn:microsoft.com/office/officeart/2005/8/layout/hList7"/>
    <dgm:cxn modelId="{AAF795D9-2BB1-4D3C-AE18-44FAF53E07AB}" type="presParOf" srcId="{C0436DF3-4567-4CEB-A57B-4CB2DA582124}" destId="{FDBB9834-F445-4E5C-867A-F905111DAAF9}" srcOrd="3" destOrd="0" presId="urn:microsoft.com/office/officeart/2005/8/layout/hList7"/>
    <dgm:cxn modelId="{888D9C61-02CC-4FA8-BEDC-73836EE29EDC}" type="presParOf" srcId="{2FF8F025-249D-451F-8340-3AEC52BFBB55}" destId="{5FBFE0FA-E208-419D-80C3-E951339F12DD}" srcOrd="1" destOrd="0" presId="urn:microsoft.com/office/officeart/2005/8/layout/hList7"/>
    <dgm:cxn modelId="{FEA6C204-6766-4207-BE21-0453BE5D4490}" type="presParOf" srcId="{2FF8F025-249D-451F-8340-3AEC52BFBB55}" destId="{2EFC49E0-798B-4CFF-A969-3EE7E0B6E1EB}" srcOrd="2" destOrd="0" presId="urn:microsoft.com/office/officeart/2005/8/layout/hList7"/>
    <dgm:cxn modelId="{B2D96228-EA65-4E93-9FC6-D55B3D24C665}" type="presParOf" srcId="{2EFC49E0-798B-4CFF-A969-3EE7E0B6E1EB}" destId="{BB86008A-C651-4C7C-AA0C-75CB29031C86}" srcOrd="0" destOrd="0" presId="urn:microsoft.com/office/officeart/2005/8/layout/hList7"/>
    <dgm:cxn modelId="{19A3774D-72CF-4883-88BA-D38221602262}" type="presParOf" srcId="{2EFC49E0-798B-4CFF-A969-3EE7E0B6E1EB}" destId="{47916C66-F05E-469A-BCA1-A3FCCC0A270B}" srcOrd="1" destOrd="0" presId="urn:microsoft.com/office/officeart/2005/8/layout/hList7"/>
    <dgm:cxn modelId="{455BD19B-4F73-4234-B389-DDB9647FE68D}" type="presParOf" srcId="{2EFC49E0-798B-4CFF-A969-3EE7E0B6E1EB}" destId="{E9918F53-5E88-4B12-8309-D79DD00C2B0B}" srcOrd="2" destOrd="0" presId="urn:microsoft.com/office/officeart/2005/8/layout/hList7"/>
    <dgm:cxn modelId="{56046E84-4F9D-48C1-8A00-10FDE92CF1F3}" type="presParOf" srcId="{2EFC49E0-798B-4CFF-A969-3EE7E0B6E1EB}" destId="{08F2B98A-E0CD-46FC-823F-4174BDB62E2D}" srcOrd="3" destOrd="0" presId="urn:microsoft.com/office/officeart/2005/8/layout/hList7"/>
    <dgm:cxn modelId="{513ACDBB-5D3C-4E41-9ACC-ECBCAF6F551D}" type="presParOf" srcId="{2FF8F025-249D-451F-8340-3AEC52BFBB55}" destId="{0CD10AB6-5FCE-449B-A910-4D1B772C35DD}" srcOrd="3" destOrd="0" presId="urn:microsoft.com/office/officeart/2005/8/layout/hList7"/>
    <dgm:cxn modelId="{948FFFB7-7EDF-4C95-9691-67B06E2D41DF}" type="presParOf" srcId="{2FF8F025-249D-451F-8340-3AEC52BFBB55}" destId="{E855CFE7-D9E3-478A-AFFF-1C6E727E89CF}" srcOrd="4" destOrd="0" presId="urn:microsoft.com/office/officeart/2005/8/layout/hList7"/>
    <dgm:cxn modelId="{5B4A6967-33DF-43C6-BB9A-758A7B47B0AC}" type="presParOf" srcId="{E855CFE7-D9E3-478A-AFFF-1C6E727E89CF}" destId="{42627808-DBDA-4196-9C4F-511A3BAF8E1B}" srcOrd="0" destOrd="0" presId="urn:microsoft.com/office/officeart/2005/8/layout/hList7"/>
    <dgm:cxn modelId="{4C5D7E8B-3702-41D7-A13D-973941BA89C2}" type="presParOf" srcId="{E855CFE7-D9E3-478A-AFFF-1C6E727E89CF}" destId="{DB6B4625-96A1-4EF7-B8CE-7F3A05DF04D2}" srcOrd="1" destOrd="0" presId="urn:microsoft.com/office/officeart/2005/8/layout/hList7"/>
    <dgm:cxn modelId="{29C42479-05A8-4B65-91AC-7BA83BF78B88}" type="presParOf" srcId="{E855CFE7-D9E3-478A-AFFF-1C6E727E89CF}" destId="{AFA514D8-4217-4F11-96EF-935BE1E2C1C0}" srcOrd="2" destOrd="0" presId="urn:microsoft.com/office/officeart/2005/8/layout/hList7"/>
    <dgm:cxn modelId="{F3280D25-FAD3-48F0-A587-C1356B6A36CE}" type="presParOf" srcId="{E855CFE7-D9E3-478A-AFFF-1C6E727E89CF}" destId="{E9CCE27D-2587-4284-B4E4-499EBBDE94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3547D8-AEB5-4542-87C2-E60B81E4A496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31D5744-B629-4B2F-B08B-02E8ABA460A2}">
      <dgm:prSet phldrT="[Texte]"/>
      <dgm:spPr/>
      <dgm:t>
        <a:bodyPr/>
        <a:lstStyle/>
        <a:p>
          <a:r>
            <a:rPr lang="fr-FR" b="1">
              <a:solidFill>
                <a:schemeClr val="bg1"/>
              </a:solidFill>
            </a:rPr>
            <a:t>Vote électronique</a:t>
          </a:r>
          <a:endParaRPr lang="fr-FR">
            <a:solidFill>
              <a:schemeClr val="bg1"/>
            </a:solidFill>
          </a:endParaRPr>
        </a:p>
      </dgm:t>
    </dgm:pt>
    <dgm:pt modelId="{A6C16FD8-4EE9-4453-9B0B-A1A08934C534}" type="parTrans" cxnId="{63559C18-CA59-4E29-A855-643F338CA05D}">
      <dgm:prSet/>
      <dgm:spPr/>
      <dgm:t>
        <a:bodyPr/>
        <a:lstStyle/>
        <a:p>
          <a:endParaRPr lang="fr-FR"/>
        </a:p>
      </dgm:t>
    </dgm:pt>
    <dgm:pt modelId="{A5FEAEA5-11F9-41A2-9A28-214470CEF4CF}" type="sibTrans" cxnId="{63559C18-CA59-4E29-A855-643F338CA05D}">
      <dgm:prSet/>
      <dgm:spPr/>
      <dgm:t>
        <a:bodyPr/>
        <a:lstStyle/>
        <a:p>
          <a:endParaRPr lang="fr-FR"/>
        </a:p>
      </dgm:t>
    </dgm:pt>
    <dgm:pt modelId="{A047D5B4-49FD-408B-9328-DDFE28C1B9BA}">
      <dgm:prSet phldrT="[Texte]" phldr="0"/>
      <dgm:spPr/>
      <dgm:t>
        <a:bodyPr/>
        <a:lstStyle/>
        <a:p>
          <a:pPr algn="just"/>
          <a:r>
            <a:rPr lang="fr-FR" sz="3000"/>
            <a:t>modalités simples et souples d’accès au vote : accès au logiciel 7j/7, 24h/24, sur ordinateur, tablette et smartphone</a:t>
          </a:r>
        </a:p>
      </dgm:t>
    </dgm:pt>
    <dgm:pt modelId="{6059B5D6-5D37-4A54-AED3-092408FBB10A}" type="parTrans" cxnId="{58BC0203-CF38-4F2D-9672-BB41C89FE60F}">
      <dgm:prSet/>
      <dgm:spPr/>
      <dgm:t>
        <a:bodyPr/>
        <a:lstStyle/>
        <a:p>
          <a:endParaRPr lang="fr-FR"/>
        </a:p>
      </dgm:t>
    </dgm:pt>
    <dgm:pt modelId="{F7A5CBA9-E1E7-46EE-9403-8FFD57F5E373}" type="sibTrans" cxnId="{58BC0203-CF38-4F2D-9672-BB41C89FE60F}">
      <dgm:prSet/>
      <dgm:spPr/>
      <dgm:t>
        <a:bodyPr/>
        <a:lstStyle/>
        <a:p>
          <a:endParaRPr lang="fr-FR"/>
        </a:p>
      </dgm:t>
    </dgm:pt>
    <dgm:pt modelId="{93DF1318-0A3E-4EE2-8AB4-E334CC49E711}">
      <dgm:prSet/>
      <dgm:spPr/>
      <dgm:t>
        <a:bodyPr/>
        <a:lstStyle/>
        <a:p>
          <a:pPr algn="just"/>
          <a:endParaRPr lang="fr-FR"/>
        </a:p>
      </dgm:t>
    </dgm:pt>
    <dgm:pt modelId="{37CC734B-0FC3-49B3-8AB2-F32248BB7A83}" type="parTrans" cxnId="{E7EE0C51-D451-4909-9B5D-0BAF1C4BE558}">
      <dgm:prSet/>
      <dgm:spPr/>
      <dgm:t>
        <a:bodyPr/>
        <a:lstStyle/>
        <a:p>
          <a:endParaRPr lang="fr-FR"/>
        </a:p>
      </dgm:t>
    </dgm:pt>
    <dgm:pt modelId="{354F6D55-C03C-4E19-B232-EB2E782E6D94}" type="sibTrans" cxnId="{E7EE0C51-D451-4909-9B5D-0BAF1C4BE558}">
      <dgm:prSet/>
      <dgm:spPr/>
      <dgm:t>
        <a:bodyPr/>
        <a:lstStyle/>
        <a:p>
          <a:endParaRPr lang="fr-FR"/>
        </a:p>
      </dgm:t>
    </dgm:pt>
    <dgm:pt modelId="{5051D593-B9B1-4C11-BF4B-4D71862010D4}">
      <dgm:prSet/>
      <dgm:spPr/>
      <dgm:t>
        <a:bodyPr/>
        <a:lstStyle/>
        <a:p>
          <a:pPr algn="just"/>
          <a:r>
            <a:rPr lang="fr-FR"/>
            <a:t>fiabilisation des votes : pas d’erreur de manipulation de bulletin par le votant, pas de perte de plis </a:t>
          </a:r>
        </a:p>
      </dgm:t>
    </dgm:pt>
    <dgm:pt modelId="{6ADF9B29-1091-4BC0-AAC5-2C855D1647F6}" type="parTrans" cxnId="{C36DFE68-9F4B-4AC9-A300-987EB5A36DE9}">
      <dgm:prSet/>
      <dgm:spPr/>
      <dgm:t>
        <a:bodyPr/>
        <a:lstStyle/>
        <a:p>
          <a:endParaRPr lang="fr-FR"/>
        </a:p>
      </dgm:t>
    </dgm:pt>
    <dgm:pt modelId="{1D47A8AF-3899-4B18-BF65-4605D91A67EA}" type="sibTrans" cxnId="{C36DFE68-9F4B-4AC9-A300-987EB5A36DE9}">
      <dgm:prSet/>
      <dgm:spPr/>
      <dgm:t>
        <a:bodyPr/>
        <a:lstStyle/>
        <a:p>
          <a:endParaRPr lang="fr-FR"/>
        </a:p>
      </dgm:t>
    </dgm:pt>
    <dgm:pt modelId="{9C8BA458-E1F8-4643-A62D-FEE591FE9628}">
      <dgm:prSet/>
      <dgm:spPr/>
      <dgm:t>
        <a:bodyPr/>
        <a:lstStyle/>
        <a:p>
          <a:pPr algn="just"/>
          <a:endParaRPr lang="fr-FR"/>
        </a:p>
      </dgm:t>
    </dgm:pt>
    <dgm:pt modelId="{C5C4F460-196E-4E52-AD8B-54254110A668}" type="parTrans" cxnId="{1EE6C395-B98C-4615-9A1A-ECC4E72465B2}">
      <dgm:prSet/>
      <dgm:spPr/>
      <dgm:t>
        <a:bodyPr/>
        <a:lstStyle/>
        <a:p>
          <a:endParaRPr lang="fr-FR"/>
        </a:p>
      </dgm:t>
    </dgm:pt>
    <dgm:pt modelId="{08D925AD-02B4-4A66-ADF2-6A9246A89A4B}" type="sibTrans" cxnId="{1EE6C395-B98C-4615-9A1A-ECC4E72465B2}">
      <dgm:prSet/>
      <dgm:spPr/>
      <dgm:t>
        <a:bodyPr/>
        <a:lstStyle/>
        <a:p>
          <a:endParaRPr lang="fr-FR"/>
        </a:p>
      </dgm:t>
    </dgm:pt>
    <dgm:pt modelId="{121A423E-3013-4E5A-984C-48DF96853D0A}">
      <dgm:prSet/>
      <dgm:spPr/>
      <dgm:t>
        <a:bodyPr/>
        <a:lstStyle/>
        <a:p>
          <a:pPr algn="just"/>
          <a:r>
            <a:rPr lang="fr-FR"/>
            <a:t>organisation logistique simplifiée pour les collectivités/établissements publics </a:t>
          </a:r>
        </a:p>
      </dgm:t>
    </dgm:pt>
    <dgm:pt modelId="{D473D4F1-335B-4C68-9E0D-88DDF18DC25E}" type="parTrans" cxnId="{696F8B30-AAB4-47D4-9078-AFAB89A169C2}">
      <dgm:prSet/>
      <dgm:spPr/>
      <dgm:t>
        <a:bodyPr/>
        <a:lstStyle/>
        <a:p>
          <a:endParaRPr lang="fr-FR"/>
        </a:p>
      </dgm:t>
    </dgm:pt>
    <dgm:pt modelId="{EC123787-2792-41FA-9159-6315127CE70C}" type="sibTrans" cxnId="{696F8B30-AAB4-47D4-9078-AFAB89A169C2}">
      <dgm:prSet/>
      <dgm:spPr/>
      <dgm:t>
        <a:bodyPr/>
        <a:lstStyle/>
        <a:p>
          <a:endParaRPr lang="fr-FR"/>
        </a:p>
      </dgm:t>
    </dgm:pt>
    <dgm:pt modelId="{DAB9CBE3-84D4-40F1-A6C3-0D7DC5C24CCE}">
      <dgm:prSet/>
      <dgm:spPr/>
      <dgm:t>
        <a:bodyPr/>
        <a:lstStyle/>
        <a:p>
          <a:pPr algn="just"/>
          <a:endParaRPr lang="fr-FR"/>
        </a:p>
      </dgm:t>
    </dgm:pt>
    <dgm:pt modelId="{596048D5-0340-4D7E-BCF8-A9D70E4DF444}" type="parTrans" cxnId="{6DEFFA55-1CEB-479D-A410-B3828A9F0B28}">
      <dgm:prSet/>
      <dgm:spPr/>
      <dgm:t>
        <a:bodyPr/>
        <a:lstStyle/>
        <a:p>
          <a:endParaRPr lang="fr-FR"/>
        </a:p>
      </dgm:t>
    </dgm:pt>
    <dgm:pt modelId="{E1CFA05B-DB7C-4FDE-836F-FF1605F405BA}" type="sibTrans" cxnId="{6DEFFA55-1CEB-479D-A410-B3828A9F0B28}">
      <dgm:prSet/>
      <dgm:spPr/>
      <dgm:t>
        <a:bodyPr/>
        <a:lstStyle/>
        <a:p>
          <a:endParaRPr lang="fr-FR"/>
        </a:p>
      </dgm:t>
    </dgm:pt>
    <dgm:pt modelId="{095ED69E-81A7-4FBE-A21C-B24A7A66DB01}">
      <dgm:prSet/>
      <dgm:spPr/>
      <dgm:t>
        <a:bodyPr/>
        <a:lstStyle/>
        <a:p>
          <a:pPr algn="just"/>
          <a:r>
            <a:rPr lang="fr-FR"/>
            <a:t>dépouillement rapide et sécurisé : à la fin du scrutin le résultat est automatique, et la répartition des sièges par instance et l’impression des procès-verbaux sont en partie automatisées </a:t>
          </a:r>
        </a:p>
      </dgm:t>
    </dgm:pt>
    <dgm:pt modelId="{5B49BA7B-B702-4F3A-B791-6D532C317619}" type="parTrans" cxnId="{B79378D9-AC28-44CB-8B29-9E05D4C28B34}">
      <dgm:prSet/>
      <dgm:spPr/>
      <dgm:t>
        <a:bodyPr/>
        <a:lstStyle/>
        <a:p>
          <a:endParaRPr lang="fr-FR"/>
        </a:p>
      </dgm:t>
    </dgm:pt>
    <dgm:pt modelId="{F8C05616-C6F6-4BD8-9FAD-705B4BD99DD8}" type="sibTrans" cxnId="{B79378D9-AC28-44CB-8B29-9E05D4C28B34}">
      <dgm:prSet/>
      <dgm:spPr/>
      <dgm:t>
        <a:bodyPr/>
        <a:lstStyle/>
        <a:p>
          <a:endParaRPr lang="fr-FR"/>
        </a:p>
      </dgm:t>
    </dgm:pt>
    <dgm:pt modelId="{820DA502-C3E7-4F90-A3BC-10E07B404C8B}" type="pres">
      <dgm:prSet presAssocID="{A93547D8-AEB5-4542-87C2-E60B81E4A496}" presName="diagram" presStyleCnt="0">
        <dgm:presLayoutVars>
          <dgm:dir/>
          <dgm:animLvl val="lvl"/>
          <dgm:resizeHandles val="exact"/>
        </dgm:presLayoutVars>
      </dgm:prSet>
      <dgm:spPr/>
    </dgm:pt>
    <dgm:pt modelId="{5B8C4DFF-146F-463E-8F1B-3184AE81C69A}" type="pres">
      <dgm:prSet presAssocID="{A31D5744-B629-4B2F-B08B-02E8ABA460A2}" presName="compNode" presStyleCnt="0"/>
      <dgm:spPr/>
    </dgm:pt>
    <dgm:pt modelId="{618E93EA-AA0A-4900-8AB2-D68FFAAFA48B}" type="pres">
      <dgm:prSet presAssocID="{A31D5744-B629-4B2F-B08B-02E8ABA460A2}" presName="childRect" presStyleLbl="bgAcc1" presStyleIdx="0" presStyleCnt="1" custScaleX="127474">
        <dgm:presLayoutVars>
          <dgm:bulletEnabled val="1"/>
        </dgm:presLayoutVars>
      </dgm:prSet>
      <dgm:spPr/>
    </dgm:pt>
    <dgm:pt modelId="{C7B0E469-FA18-40A3-8E5D-83D686AFCE4D}" type="pres">
      <dgm:prSet presAssocID="{A31D5744-B629-4B2F-B08B-02E8ABA460A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4AE1195-A064-478E-ACEA-9936ADE0F0F5}" type="pres">
      <dgm:prSet presAssocID="{A31D5744-B629-4B2F-B08B-02E8ABA460A2}" presName="parentRect" presStyleLbl="alignNode1" presStyleIdx="0" presStyleCnt="1" custScaleX="127665"/>
      <dgm:spPr/>
    </dgm:pt>
    <dgm:pt modelId="{ED851F63-D878-4043-96AB-67B37D9651F9}" type="pres">
      <dgm:prSet presAssocID="{A31D5744-B629-4B2F-B08B-02E8ABA460A2}" presName="adorn" presStyleLbl="fgAccFollowNode1" presStyleIdx="0" presStyleCnt="1" custLinFactNeighborX="14256" custLinFactNeighborY="-1037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rdinateur portable avec un remplissage uni"/>
        </a:ext>
      </dgm:extLst>
    </dgm:pt>
  </dgm:ptLst>
  <dgm:cxnLst>
    <dgm:cxn modelId="{58BC0203-CF38-4F2D-9672-BB41C89FE60F}" srcId="{A31D5744-B629-4B2F-B08B-02E8ABA460A2}" destId="{A047D5B4-49FD-408B-9328-DDFE28C1B9BA}" srcOrd="0" destOrd="0" parTransId="{6059B5D6-5D37-4A54-AED3-092408FBB10A}" sibTransId="{F7A5CBA9-E1E7-46EE-9403-8FFD57F5E373}"/>
    <dgm:cxn modelId="{63559C18-CA59-4E29-A855-643F338CA05D}" srcId="{A93547D8-AEB5-4542-87C2-E60B81E4A496}" destId="{A31D5744-B629-4B2F-B08B-02E8ABA460A2}" srcOrd="0" destOrd="0" parTransId="{A6C16FD8-4EE9-4453-9B0B-A1A08934C534}" sibTransId="{A5FEAEA5-11F9-41A2-9A28-214470CEF4CF}"/>
    <dgm:cxn modelId="{45DF4B27-F35B-481B-B48C-46B7D9095195}" type="presOf" srcId="{095ED69E-81A7-4FBE-A21C-B24A7A66DB01}" destId="{618E93EA-AA0A-4900-8AB2-D68FFAAFA48B}" srcOrd="0" destOrd="6" presId="urn:microsoft.com/office/officeart/2005/8/layout/bList2"/>
    <dgm:cxn modelId="{696F8B30-AAB4-47D4-9078-AFAB89A169C2}" srcId="{A31D5744-B629-4B2F-B08B-02E8ABA460A2}" destId="{121A423E-3013-4E5A-984C-48DF96853D0A}" srcOrd="4" destOrd="0" parTransId="{D473D4F1-335B-4C68-9E0D-88DDF18DC25E}" sibTransId="{EC123787-2792-41FA-9159-6315127CE70C}"/>
    <dgm:cxn modelId="{E157E830-7FDE-45C1-912F-ED840CE97E2F}" type="presOf" srcId="{93DF1318-0A3E-4EE2-8AB4-E334CC49E711}" destId="{618E93EA-AA0A-4900-8AB2-D68FFAAFA48B}" srcOrd="0" destOrd="1" presId="urn:microsoft.com/office/officeart/2005/8/layout/bList2"/>
    <dgm:cxn modelId="{27761C31-BC4C-4005-8546-5EA788176BAE}" type="presOf" srcId="{A93547D8-AEB5-4542-87C2-E60B81E4A496}" destId="{820DA502-C3E7-4F90-A3BC-10E07B404C8B}" srcOrd="0" destOrd="0" presId="urn:microsoft.com/office/officeart/2005/8/layout/bList2"/>
    <dgm:cxn modelId="{A44AC45D-2E06-428E-9244-801761E78F0D}" type="presOf" srcId="{A31D5744-B629-4B2F-B08B-02E8ABA460A2}" destId="{44AE1195-A064-478E-ACEA-9936ADE0F0F5}" srcOrd="1" destOrd="0" presId="urn:microsoft.com/office/officeart/2005/8/layout/bList2"/>
    <dgm:cxn modelId="{C36DFE68-9F4B-4AC9-A300-987EB5A36DE9}" srcId="{A31D5744-B629-4B2F-B08B-02E8ABA460A2}" destId="{5051D593-B9B1-4C11-BF4B-4D71862010D4}" srcOrd="2" destOrd="0" parTransId="{6ADF9B29-1091-4BC0-AAC5-2C855D1647F6}" sibTransId="{1D47A8AF-3899-4B18-BF65-4605D91A67EA}"/>
    <dgm:cxn modelId="{E7EE0C51-D451-4909-9B5D-0BAF1C4BE558}" srcId="{A31D5744-B629-4B2F-B08B-02E8ABA460A2}" destId="{93DF1318-0A3E-4EE2-8AB4-E334CC49E711}" srcOrd="1" destOrd="0" parTransId="{37CC734B-0FC3-49B3-8AB2-F32248BB7A83}" sibTransId="{354F6D55-C03C-4E19-B232-EB2E782E6D94}"/>
    <dgm:cxn modelId="{3C0D0D75-A15E-4B62-9150-F0A1FBDCA307}" type="presOf" srcId="{A047D5B4-49FD-408B-9328-DDFE28C1B9BA}" destId="{618E93EA-AA0A-4900-8AB2-D68FFAAFA48B}" srcOrd="0" destOrd="0" presId="urn:microsoft.com/office/officeart/2005/8/layout/bList2"/>
    <dgm:cxn modelId="{6DEFFA55-1CEB-479D-A410-B3828A9F0B28}" srcId="{A31D5744-B629-4B2F-B08B-02E8ABA460A2}" destId="{DAB9CBE3-84D4-40F1-A6C3-0D7DC5C24CCE}" srcOrd="5" destOrd="0" parTransId="{596048D5-0340-4D7E-BCF8-A9D70E4DF444}" sibTransId="{E1CFA05B-DB7C-4FDE-836F-FF1605F405BA}"/>
    <dgm:cxn modelId="{859FDF77-2E58-4991-BB5C-6A970DCC1E42}" type="presOf" srcId="{121A423E-3013-4E5A-984C-48DF96853D0A}" destId="{618E93EA-AA0A-4900-8AB2-D68FFAAFA48B}" srcOrd="0" destOrd="4" presId="urn:microsoft.com/office/officeart/2005/8/layout/bList2"/>
    <dgm:cxn modelId="{1EE6C395-B98C-4615-9A1A-ECC4E72465B2}" srcId="{A31D5744-B629-4B2F-B08B-02E8ABA460A2}" destId="{9C8BA458-E1F8-4643-A62D-FEE591FE9628}" srcOrd="3" destOrd="0" parTransId="{C5C4F460-196E-4E52-AD8B-54254110A668}" sibTransId="{08D925AD-02B4-4A66-ADF2-6A9246A89A4B}"/>
    <dgm:cxn modelId="{C4A82197-FA92-419F-A6C3-C49E9D95F566}" type="presOf" srcId="{A31D5744-B629-4B2F-B08B-02E8ABA460A2}" destId="{C7B0E469-FA18-40A3-8E5D-83D686AFCE4D}" srcOrd="0" destOrd="0" presId="urn:microsoft.com/office/officeart/2005/8/layout/bList2"/>
    <dgm:cxn modelId="{F4C4C39A-0014-4AE2-B31A-B9FA039686FE}" type="presOf" srcId="{9C8BA458-E1F8-4643-A62D-FEE591FE9628}" destId="{618E93EA-AA0A-4900-8AB2-D68FFAAFA48B}" srcOrd="0" destOrd="3" presId="urn:microsoft.com/office/officeart/2005/8/layout/bList2"/>
    <dgm:cxn modelId="{5E167BBA-8707-435F-82EC-41F7988E6684}" type="presOf" srcId="{DAB9CBE3-84D4-40F1-A6C3-0D7DC5C24CCE}" destId="{618E93EA-AA0A-4900-8AB2-D68FFAAFA48B}" srcOrd="0" destOrd="5" presId="urn:microsoft.com/office/officeart/2005/8/layout/bList2"/>
    <dgm:cxn modelId="{C8C514C7-35FE-448C-A269-685E2402B21F}" type="presOf" srcId="{5051D593-B9B1-4C11-BF4B-4D71862010D4}" destId="{618E93EA-AA0A-4900-8AB2-D68FFAAFA48B}" srcOrd="0" destOrd="2" presId="urn:microsoft.com/office/officeart/2005/8/layout/bList2"/>
    <dgm:cxn modelId="{B79378D9-AC28-44CB-8B29-9E05D4C28B34}" srcId="{A31D5744-B629-4B2F-B08B-02E8ABA460A2}" destId="{095ED69E-81A7-4FBE-A21C-B24A7A66DB01}" srcOrd="6" destOrd="0" parTransId="{5B49BA7B-B702-4F3A-B791-6D532C317619}" sibTransId="{F8C05616-C6F6-4BD8-9FAD-705B4BD99DD8}"/>
    <dgm:cxn modelId="{CB4399C7-BC16-42E7-AB2A-9B0065392A83}" type="presParOf" srcId="{820DA502-C3E7-4F90-A3BC-10E07B404C8B}" destId="{5B8C4DFF-146F-463E-8F1B-3184AE81C69A}" srcOrd="0" destOrd="0" presId="urn:microsoft.com/office/officeart/2005/8/layout/bList2"/>
    <dgm:cxn modelId="{BDAF3A1D-B323-4BAC-9401-1A5BED918FA3}" type="presParOf" srcId="{5B8C4DFF-146F-463E-8F1B-3184AE81C69A}" destId="{618E93EA-AA0A-4900-8AB2-D68FFAAFA48B}" srcOrd="0" destOrd="0" presId="urn:microsoft.com/office/officeart/2005/8/layout/bList2"/>
    <dgm:cxn modelId="{005A1DAC-7A1E-4C72-AA6D-65065A0B1EBD}" type="presParOf" srcId="{5B8C4DFF-146F-463E-8F1B-3184AE81C69A}" destId="{C7B0E469-FA18-40A3-8E5D-83D686AFCE4D}" srcOrd="1" destOrd="0" presId="urn:microsoft.com/office/officeart/2005/8/layout/bList2"/>
    <dgm:cxn modelId="{9646E3B0-3CAD-4C35-80DC-620F31E421AF}" type="presParOf" srcId="{5B8C4DFF-146F-463E-8F1B-3184AE81C69A}" destId="{44AE1195-A064-478E-ACEA-9936ADE0F0F5}" srcOrd="2" destOrd="0" presId="urn:microsoft.com/office/officeart/2005/8/layout/bList2"/>
    <dgm:cxn modelId="{130C6517-D5A6-40F7-AC83-D60603EF81C1}" type="presParOf" srcId="{5B8C4DFF-146F-463E-8F1B-3184AE81C69A}" destId="{ED851F63-D878-4043-96AB-67B37D9651F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3547D8-AEB5-4542-87C2-E60B81E4A496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A31D5744-B629-4B2F-B08B-02E8ABA460A2}">
      <dgm:prSet phldrT="[Texte]"/>
      <dgm:spPr/>
      <dgm:t>
        <a:bodyPr/>
        <a:lstStyle/>
        <a:p>
          <a:r>
            <a:rPr lang="fr-FR" b="1"/>
            <a:t>Distribution Matériel électoral</a:t>
          </a:r>
          <a:endParaRPr lang="fr-FR"/>
        </a:p>
      </dgm:t>
    </dgm:pt>
    <dgm:pt modelId="{A6C16FD8-4EE9-4453-9B0B-A1A08934C534}" type="parTrans" cxnId="{63559C18-CA59-4E29-A855-643F338CA05D}">
      <dgm:prSet/>
      <dgm:spPr/>
      <dgm:t>
        <a:bodyPr/>
        <a:lstStyle/>
        <a:p>
          <a:endParaRPr lang="fr-FR"/>
        </a:p>
      </dgm:t>
    </dgm:pt>
    <dgm:pt modelId="{A5FEAEA5-11F9-41A2-9A28-214470CEF4CF}" type="sibTrans" cxnId="{63559C18-CA59-4E29-A855-643F338CA05D}">
      <dgm:prSet/>
      <dgm:spPr/>
      <dgm:t>
        <a:bodyPr/>
        <a:lstStyle/>
        <a:p>
          <a:endParaRPr lang="fr-FR"/>
        </a:p>
      </dgm:t>
    </dgm:pt>
    <dgm:pt modelId="{A047D5B4-49FD-408B-9328-DDFE28C1B9BA}">
      <dgm:prSet phldrT="[Texte]" phldr="0"/>
      <dgm:spPr/>
      <dgm:t>
        <a:bodyPr/>
        <a:lstStyle/>
        <a:p>
          <a:r>
            <a:rPr lang="fr-FR"/>
            <a:t>Colis avec une enveloppe pour chaque électeur</a:t>
          </a:r>
        </a:p>
      </dgm:t>
    </dgm:pt>
    <dgm:pt modelId="{6059B5D6-5D37-4A54-AED3-092408FBB10A}" type="parTrans" cxnId="{58BC0203-CF38-4F2D-9672-BB41C89FE60F}">
      <dgm:prSet/>
      <dgm:spPr/>
      <dgm:t>
        <a:bodyPr/>
        <a:lstStyle/>
        <a:p>
          <a:endParaRPr lang="fr-FR"/>
        </a:p>
      </dgm:t>
    </dgm:pt>
    <dgm:pt modelId="{F7A5CBA9-E1E7-46EE-9403-8FFD57F5E373}" type="sibTrans" cxnId="{58BC0203-CF38-4F2D-9672-BB41C89FE60F}">
      <dgm:prSet/>
      <dgm:spPr/>
      <dgm:t>
        <a:bodyPr/>
        <a:lstStyle/>
        <a:p>
          <a:endParaRPr lang="fr-FR"/>
        </a:p>
      </dgm:t>
    </dgm:pt>
    <dgm:pt modelId="{3A14A047-5FC4-4E7B-B052-8E69CB43A453}">
      <dgm:prSet/>
      <dgm:spPr/>
      <dgm:t>
        <a:bodyPr/>
        <a:lstStyle/>
        <a:p>
          <a:endParaRPr lang="fr-FR"/>
        </a:p>
      </dgm:t>
    </dgm:pt>
    <dgm:pt modelId="{7945385C-B261-424B-B383-BBE9887A3FB3}" type="parTrans" cxnId="{FC147BFF-CD08-4CCD-AA6B-338714790491}">
      <dgm:prSet/>
      <dgm:spPr/>
      <dgm:t>
        <a:bodyPr/>
        <a:lstStyle/>
        <a:p>
          <a:endParaRPr lang="fr-FR"/>
        </a:p>
      </dgm:t>
    </dgm:pt>
    <dgm:pt modelId="{C824D603-BE18-47C2-9542-98EE421C39A7}" type="sibTrans" cxnId="{FC147BFF-CD08-4CCD-AA6B-338714790491}">
      <dgm:prSet/>
      <dgm:spPr/>
      <dgm:t>
        <a:bodyPr/>
        <a:lstStyle/>
        <a:p>
          <a:endParaRPr lang="fr-FR"/>
        </a:p>
      </dgm:t>
    </dgm:pt>
    <dgm:pt modelId="{20EA4C90-5AF6-48CA-90CF-64AD6D1ED24E}">
      <dgm:prSet/>
      <dgm:spPr/>
      <dgm:t>
        <a:bodyPr/>
        <a:lstStyle/>
        <a:p>
          <a:r>
            <a:rPr lang="fr-FR"/>
            <a:t>Notice explicative</a:t>
          </a:r>
        </a:p>
      </dgm:t>
    </dgm:pt>
    <dgm:pt modelId="{C929864A-FB3B-404A-A59E-C3596404B81E}" type="parTrans" cxnId="{EA0E89F4-D2D2-4C65-9FE8-D7B0EB7CA793}">
      <dgm:prSet/>
      <dgm:spPr/>
      <dgm:t>
        <a:bodyPr/>
        <a:lstStyle/>
        <a:p>
          <a:endParaRPr lang="fr-FR"/>
        </a:p>
      </dgm:t>
    </dgm:pt>
    <dgm:pt modelId="{9435A5FE-6F10-4CDD-B59A-5917ED592044}" type="sibTrans" cxnId="{EA0E89F4-D2D2-4C65-9FE8-D7B0EB7CA793}">
      <dgm:prSet/>
      <dgm:spPr/>
      <dgm:t>
        <a:bodyPr/>
        <a:lstStyle/>
        <a:p>
          <a:endParaRPr lang="fr-FR"/>
        </a:p>
      </dgm:t>
    </dgm:pt>
    <dgm:pt modelId="{1A6FA789-9B22-4491-B5DD-2288F65B28C1}">
      <dgm:prSet/>
      <dgm:spPr/>
      <dgm:t>
        <a:bodyPr/>
        <a:lstStyle/>
        <a:p>
          <a:endParaRPr lang="fr-FR"/>
        </a:p>
      </dgm:t>
    </dgm:pt>
    <dgm:pt modelId="{4D7464EC-0809-4F15-BFED-99F0D15F8C1C}" type="parTrans" cxnId="{D5FEC802-7A94-4DBB-945A-0D9401D177D7}">
      <dgm:prSet/>
      <dgm:spPr/>
      <dgm:t>
        <a:bodyPr/>
        <a:lstStyle/>
        <a:p>
          <a:endParaRPr lang="fr-FR"/>
        </a:p>
      </dgm:t>
    </dgm:pt>
    <dgm:pt modelId="{08B2774C-9767-4ED1-8A04-C905981A791E}" type="sibTrans" cxnId="{D5FEC802-7A94-4DBB-945A-0D9401D177D7}">
      <dgm:prSet/>
      <dgm:spPr/>
      <dgm:t>
        <a:bodyPr/>
        <a:lstStyle/>
        <a:p>
          <a:endParaRPr lang="fr-FR"/>
        </a:p>
      </dgm:t>
    </dgm:pt>
    <dgm:pt modelId="{4BBB27C9-4DA4-48F6-B850-E661C9AAD579}">
      <dgm:prSet/>
      <dgm:spPr/>
      <dgm:t>
        <a:bodyPr/>
        <a:lstStyle/>
        <a:p>
          <a:r>
            <a:rPr lang="fr-FR"/>
            <a:t>Codes de connexion</a:t>
          </a:r>
        </a:p>
      </dgm:t>
    </dgm:pt>
    <dgm:pt modelId="{722E7F11-B60D-42C0-BB78-5E7FD6394BFA}" type="parTrans" cxnId="{71CC0A15-F10B-4D2D-8BC2-FE26A6301BEA}">
      <dgm:prSet/>
      <dgm:spPr/>
      <dgm:t>
        <a:bodyPr/>
        <a:lstStyle/>
        <a:p>
          <a:endParaRPr lang="fr-FR"/>
        </a:p>
      </dgm:t>
    </dgm:pt>
    <dgm:pt modelId="{FD61E7A4-588B-4009-8E90-4A3372F6A653}" type="sibTrans" cxnId="{71CC0A15-F10B-4D2D-8BC2-FE26A6301BEA}">
      <dgm:prSet/>
      <dgm:spPr/>
      <dgm:t>
        <a:bodyPr/>
        <a:lstStyle/>
        <a:p>
          <a:endParaRPr lang="fr-FR"/>
        </a:p>
      </dgm:t>
    </dgm:pt>
    <dgm:pt modelId="{F8327709-6D3F-4323-B009-F1CBD594D02A}">
      <dgm:prSet/>
      <dgm:spPr/>
      <dgm:t>
        <a:bodyPr/>
        <a:lstStyle/>
        <a:p>
          <a:endParaRPr lang="fr-FR"/>
        </a:p>
      </dgm:t>
    </dgm:pt>
    <dgm:pt modelId="{26BC10AE-10C3-4C22-8D82-49D24DF6D830}" type="parTrans" cxnId="{3E5266D9-6104-42FB-9437-03DBED28567D}">
      <dgm:prSet/>
      <dgm:spPr/>
      <dgm:t>
        <a:bodyPr/>
        <a:lstStyle/>
        <a:p>
          <a:endParaRPr lang="fr-FR"/>
        </a:p>
      </dgm:t>
    </dgm:pt>
    <dgm:pt modelId="{8FDFB771-550C-4601-94D9-DD697CE1E3C8}" type="sibTrans" cxnId="{3E5266D9-6104-42FB-9437-03DBED28567D}">
      <dgm:prSet/>
      <dgm:spPr/>
      <dgm:t>
        <a:bodyPr/>
        <a:lstStyle/>
        <a:p>
          <a:endParaRPr lang="fr-FR"/>
        </a:p>
      </dgm:t>
    </dgm:pt>
    <dgm:pt modelId="{5E635000-48F3-4CB8-BEEC-FB8789ABCE68}">
      <dgm:prSet/>
      <dgm:spPr/>
      <dgm:t>
        <a:bodyPr/>
        <a:lstStyle/>
        <a:p>
          <a:r>
            <a:rPr lang="fr-FR"/>
            <a:t>Professions de foi </a:t>
          </a:r>
        </a:p>
      </dgm:t>
    </dgm:pt>
    <dgm:pt modelId="{7D23D0AA-323B-4737-BFBF-15C3F9D36B5C}" type="parTrans" cxnId="{86B3A39B-2965-4DA6-ACBF-588B891EF6D0}">
      <dgm:prSet/>
      <dgm:spPr/>
      <dgm:t>
        <a:bodyPr/>
        <a:lstStyle/>
        <a:p>
          <a:endParaRPr lang="fr-FR"/>
        </a:p>
      </dgm:t>
    </dgm:pt>
    <dgm:pt modelId="{E6BA667D-27DE-49ED-85E5-E26453A24E08}" type="sibTrans" cxnId="{86B3A39B-2965-4DA6-ACBF-588B891EF6D0}">
      <dgm:prSet/>
      <dgm:spPr/>
      <dgm:t>
        <a:bodyPr/>
        <a:lstStyle/>
        <a:p>
          <a:endParaRPr lang="fr-FR"/>
        </a:p>
      </dgm:t>
    </dgm:pt>
    <dgm:pt modelId="{01712D89-4957-4E3B-A11A-E35A2A316994}">
      <dgm:prSet/>
      <dgm:spPr/>
      <dgm:t>
        <a:bodyPr/>
        <a:lstStyle/>
        <a:p>
          <a:endParaRPr lang="fr-FR"/>
        </a:p>
      </dgm:t>
    </dgm:pt>
    <dgm:pt modelId="{4D552504-B632-422D-8FD6-70434C4EE992}" type="parTrans" cxnId="{E8D4FA5A-3EB3-4F16-9794-40F7F915D7CD}">
      <dgm:prSet/>
      <dgm:spPr/>
      <dgm:t>
        <a:bodyPr/>
        <a:lstStyle/>
        <a:p>
          <a:endParaRPr lang="fr-FR"/>
        </a:p>
      </dgm:t>
    </dgm:pt>
    <dgm:pt modelId="{522F5BAD-394A-4B32-AA52-68141D0BB912}" type="sibTrans" cxnId="{E8D4FA5A-3EB3-4F16-9794-40F7F915D7CD}">
      <dgm:prSet/>
      <dgm:spPr/>
      <dgm:t>
        <a:bodyPr/>
        <a:lstStyle/>
        <a:p>
          <a:endParaRPr lang="fr-FR"/>
        </a:p>
      </dgm:t>
    </dgm:pt>
    <dgm:pt modelId="{6B930741-F689-49BF-8203-F3E1659C2110}">
      <dgm:prSet/>
      <dgm:spPr/>
      <dgm:t>
        <a:bodyPr/>
        <a:lstStyle/>
        <a:p>
          <a:r>
            <a:rPr lang="fr-FR"/>
            <a:t>Liste des candidats</a:t>
          </a:r>
        </a:p>
      </dgm:t>
    </dgm:pt>
    <dgm:pt modelId="{CCA735C1-64DC-4765-8E03-E7801FA27E5F}" type="parTrans" cxnId="{BCEAAD50-9FAE-47F5-9549-110A5BE3222D}">
      <dgm:prSet/>
      <dgm:spPr/>
      <dgm:t>
        <a:bodyPr/>
        <a:lstStyle/>
        <a:p>
          <a:endParaRPr lang="fr-FR"/>
        </a:p>
      </dgm:t>
    </dgm:pt>
    <dgm:pt modelId="{A8B89DDB-58D3-4961-A11F-3525F7E7A0F7}" type="sibTrans" cxnId="{BCEAAD50-9FAE-47F5-9549-110A5BE3222D}">
      <dgm:prSet/>
      <dgm:spPr/>
      <dgm:t>
        <a:bodyPr/>
        <a:lstStyle/>
        <a:p>
          <a:endParaRPr lang="fr-FR"/>
        </a:p>
      </dgm:t>
    </dgm:pt>
    <dgm:pt modelId="{820DA502-C3E7-4F90-A3BC-10E07B404C8B}" type="pres">
      <dgm:prSet presAssocID="{A93547D8-AEB5-4542-87C2-E60B81E4A496}" presName="diagram" presStyleCnt="0">
        <dgm:presLayoutVars>
          <dgm:dir/>
          <dgm:animLvl val="lvl"/>
          <dgm:resizeHandles val="exact"/>
        </dgm:presLayoutVars>
      </dgm:prSet>
      <dgm:spPr/>
    </dgm:pt>
    <dgm:pt modelId="{5B8C4DFF-146F-463E-8F1B-3184AE81C69A}" type="pres">
      <dgm:prSet presAssocID="{A31D5744-B629-4B2F-B08B-02E8ABA460A2}" presName="compNode" presStyleCnt="0"/>
      <dgm:spPr/>
    </dgm:pt>
    <dgm:pt modelId="{618E93EA-AA0A-4900-8AB2-D68FFAAFA48B}" type="pres">
      <dgm:prSet presAssocID="{A31D5744-B629-4B2F-B08B-02E8ABA460A2}" presName="childRect" presStyleLbl="bgAcc1" presStyleIdx="0" presStyleCnt="1" custScaleX="126265" custLinFactNeighborX="7029" custLinFactNeighborY="-195">
        <dgm:presLayoutVars>
          <dgm:bulletEnabled val="1"/>
        </dgm:presLayoutVars>
      </dgm:prSet>
      <dgm:spPr/>
    </dgm:pt>
    <dgm:pt modelId="{C7B0E469-FA18-40A3-8E5D-83D686AFCE4D}" type="pres">
      <dgm:prSet presAssocID="{A31D5744-B629-4B2F-B08B-02E8ABA460A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4AE1195-A064-478E-ACEA-9936ADE0F0F5}" type="pres">
      <dgm:prSet presAssocID="{A31D5744-B629-4B2F-B08B-02E8ABA460A2}" presName="parentRect" presStyleLbl="alignNode1" presStyleIdx="0" presStyleCnt="1" custScaleX="127665" custLinFactNeighborX="7211" custLinFactNeighborY="601"/>
      <dgm:spPr/>
    </dgm:pt>
    <dgm:pt modelId="{ED851F63-D878-4043-96AB-67B37D9651F9}" type="pres">
      <dgm:prSet presAssocID="{A31D5744-B629-4B2F-B08B-02E8ABA460A2}" presName="adorn" presStyleLbl="fgAccFollowNode1" presStyleIdx="0" presStyleCnt="1" custLinFactNeighborX="14256" custLinFactNeighborY="-1037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îte avec un remplissage uni"/>
        </a:ext>
      </dgm:extLst>
    </dgm:pt>
  </dgm:ptLst>
  <dgm:cxnLst>
    <dgm:cxn modelId="{D5FEC802-7A94-4DBB-945A-0D9401D177D7}" srcId="{A31D5744-B629-4B2F-B08B-02E8ABA460A2}" destId="{1A6FA789-9B22-4491-B5DD-2288F65B28C1}" srcOrd="3" destOrd="0" parTransId="{4D7464EC-0809-4F15-BFED-99F0D15F8C1C}" sibTransId="{08B2774C-9767-4ED1-8A04-C905981A791E}"/>
    <dgm:cxn modelId="{58BC0203-CF38-4F2D-9672-BB41C89FE60F}" srcId="{A31D5744-B629-4B2F-B08B-02E8ABA460A2}" destId="{A047D5B4-49FD-408B-9328-DDFE28C1B9BA}" srcOrd="0" destOrd="0" parTransId="{6059B5D6-5D37-4A54-AED3-092408FBB10A}" sibTransId="{F7A5CBA9-E1E7-46EE-9403-8FFD57F5E373}"/>
    <dgm:cxn modelId="{71CC0A15-F10B-4D2D-8BC2-FE26A6301BEA}" srcId="{A31D5744-B629-4B2F-B08B-02E8ABA460A2}" destId="{4BBB27C9-4DA4-48F6-B850-E661C9AAD579}" srcOrd="4" destOrd="0" parTransId="{722E7F11-B60D-42C0-BB78-5E7FD6394BFA}" sibTransId="{FD61E7A4-588B-4009-8E90-4A3372F6A653}"/>
    <dgm:cxn modelId="{63559C18-CA59-4E29-A855-643F338CA05D}" srcId="{A93547D8-AEB5-4542-87C2-E60B81E4A496}" destId="{A31D5744-B629-4B2F-B08B-02E8ABA460A2}" srcOrd="0" destOrd="0" parTransId="{A6C16FD8-4EE9-4453-9B0B-A1A08934C534}" sibTransId="{A5FEAEA5-11F9-41A2-9A28-214470CEF4CF}"/>
    <dgm:cxn modelId="{74FA5D1B-C52F-4861-8CA2-D7D249A3EE46}" type="presOf" srcId="{3A14A047-5FC4-4E7B-B052-8E69CB43A453}" destId="{618E93EA-AA0A-4900-8AB2-D68FFAAFA48B}" srcOrd="0" destOrd="1" presId="urn:microsoft.com/office/officeart/2005/8/layout/bList2"/>
    <dgm:cxn modelId="{27761C31-BC4C-4005-8546-5EA788176BAE}" type="presOf" srcId="{A93547D8-AEB5-4542-87C2-E60B81E4A496}" destId="{820DA502-C3E7-4F90-A3BC-10E07B404C8B}" srcOrd="0" destOrd="0" presId="urn:microsoft.com/office/officeart/2005/8/layout/bList2"/>
    <dgm:cxn modelId="{A44AC45D-2E06-428E-9244-801761E78F0D}" type="presOf" srcId="{A31D5744-B629-4B2F-B08B-02E8ABA460A2}" destId="{44AE1195-A064-478E-ACEA-9936ADE0F0F5}" srcOrd="1" destOrd="0" presId="urn:microsoft.com/office/officeart/2005/8/layout/bList2"/>
    <dgm:cxn modelId="{BCEAAD50-9FAE-47F5-9549-110A5BE3222D}" srcId="{A31D5744-B629-4B2F-B08B-02E8ABA460A2}" destId="{6B930741-F689-49BF-8203-F3E1659C2110}" srcOrd="8" destOrd="0" parTransId="{CCA735C1-64DC-4765-8E03-E7801FA27E5F}" sibTransId="{A8B89DDB-58D3-4961-A11F-3525F7E7A0F7}"/>
    <dgm:cxn modelId="{3C0D0D75-A15E-4B62-9150-F0A1FBDCA307}" type="presOf" srcId="{A047D5B4-49FD-408B-9328-DDFE28C1B9BA}" destId="{618E93EA-AA0A-4900-8AB2-D68FFAAFA48B}" srcOrd="0" destOrd="0" presId="urn:microsoft.com/office/officeart/2005/8/layout/bList2"/>
    <dgm:cxn modelId="{EAAD0D77-B29E-4B53-A91A-02E8E83E554C}" type="presOf" srcId="{1A6FA789-9B22-4491-B5DD-2288F65B28C1}" destId="{618E93EA-AA0A-4900-8AB2-D68FFAAFA48B}" srcOrd="0" destOrd="3" presId="urn:microsoft.com/office/officeart/2005/8/layout/bList2"/>
    <dgm:cxn modelId="{B54B8A77-2D1D-4175-AB10-EA16CEC790DB}" type="presOf" srcId="{4BBB27C9-4DA4-48F6-B850-E661C9AAD579}" destId="{618E93EA-AA0A-4900-8AB2-D68FFAAFA48B}" srcOrd="0" destOrd="4" presId="urn:microsoft.com/office/officeart/2005/8/layout/bList2"/>
    <dgm:cxn modelId="{E8D4FA5A-3EB3-4F16-9794-40F7F915D7CD}" srcId="{A31D5744-B629-4B2F-B08B-02E8ABA460A2}" destId="{01712D89-4957-4E3B-A11A-E35A2A316994}" srcOrd="7" destOrd="0" parTransId="{4D552504-B632-422D-8FD6-70434C4EE992}" sibTransId="{522F5BAD-394A-4B32-AA52-68141D0BB912}"/>
    <dgm:cxn modelId="{07A56396-9C3F-4BB6-86A8-268E301AEEDD}" type="presOf" srcId="{F8327709-6D3F-4323-B009-F1CBD594D02A}" destId="{618E93EA-AA0A-4900-8AB2-D68FFAAFA48B}" srcOrd="0" destOrd="5" presId="urn:microsoft.com/office/officeart/2005/8/layout/bList2"/>
    <dgm:cxn modelId="{C4A82197-FA92-419F-A6C3-C49E9D95F566}" type="presOf" srcId="{A31D5744-B629-4B2F-B08B-02E8ABA460A2}" destId="{C7B0E469-FA18-40A3-8E5D-83D686AFCE4D}" srcOrd="0" destOrd="0" presId="urn:microsoft.com/office/officeart/2005/8/layout/bList2"/>
    <dgm:cxn modelId="{86B3A39B-2965-4DA6-ACBF-588B891EF6D0}" srcId="{A31D5744-B629-4B2F-B08B-02E8ABA460A2}" destId="{5E635000-48F3-4CB8-BEEC-FB8789ABCE68}" srcOrd="6" destOrd="0" parTransId="{7D23D0AA-323B-4737-BFBF-15C3F9D36B5C}" sibTransId="{E6BA667D-27DE-49ED-85E5-E26453A24E08}"/>
    <dgm:cxn modelId="{16DD9ABC-D91A-4A40-BCD6-9F0B95A8DBA0}" type="presOf" srcId="{6B930741-F689-49BF-8203-F3E1659C2110}" destId="{618E93EA-AA0A-4900-8AB2-D68FFAAFA48B}" srcOrd="0" destOrd="8" presId="urn:microsoft.com/office/officeart/2005/8/layout/bList2"/>
    <dgm:cxn modelId="{9C5722CF-2889-4227-B179-DC9DDAA94F49}" type="presOf" srcId="{5E635000-48F3-4CB8-BEEC-FB8789ABCE68}" destId="{618E93EA-AA0A-4900-8AB2-D68FFAAFA48B}" srcOrd="0" destOrd="6" presId="urn:microsoft.com/office/officeart/2005/8/layout/bList2"/>
    <dgm:cxn modelId="{4A434CD3-3B6E-4DD7-A122-84499CE3DC1D}" type="presOf" srcId="{20EA4C90-5AF6-48CA-90CF-64AD6D1ED24E}" destId="{618E93EA-AA0A-4900-8AB2-D68FFAAFA48B}" srcOrd="0" destOrd="2" presId="urn:microsoft.com/office/officeart/2005/8/layout/bList2"/>
    <dgm:cxn modelId="{3E5266D9-6104-42FB-9437-03DBED28567D}" srcId="{A31D5744-B629-4B2F-B08B-02E8ABA460A2}" destId="{F8327709-6D3F-4323-B009-F1CBD594D02A}" srcOrd="5" destOrd="0" parTransId="{26BC10AE-10C3-4C22-8D82-49D24DF6D830}" sibTransId="{8FDFB771-550C-4601-94D9-DD697CE1E3C8}"/>
    <dgm:cxn modelId="{52678EEF-3975-49E3-B9A8-A01E3D2AE55E}" type="presOf" srcId="{01712D89-4957-4E3B-A11A-E35A2A316994}" destId="{618E93EA-AA0A-4900-8AB2-D68FFAAFA48B}" srcOrd="0" destOrd="7" presId="urn:microsoft.com/office/officeart/2005/8/layout/bList2"/>
    <dgm:cxn modelId="{EA0E89F4-D2D2-4C65-9FE8-D7B0EB7CA793}" srcId="{A31D5744-B629-4B2F-B08B-02E8ABA460A2}" destId="{20EA4C90-5AF6-48CA-90CF-64AD6D1ED24E}" srcOrd="2" destOrd="0" parTransId="{C929864A-FB3B-404A-A59E-C3596404B81E}" sibTransId="{9435A5FE-6F10-4CDD-B59A-5917ED592044}"/>
    <dgm:cxn modelId="{FC147BFF-CD08-4CCD-AA6B-338714790491}" srcId="{A31D5744-B629-4B2F-B08B-02E8ABA460A2}" destId="{3A14A047-5FC4-4E7B-B052-8E69CB43A453}" srcOrd="1" destOrd="0" parTransId="{7945385C-B261-424B-B383-BBE9887A3FB3}" sibTransId="{C824D603-BE18-47C2-9542-98EE421C39A7}"/>
    <dgm:cxn modelId="{CB4399C7-BC16-42E7-AB2A-9B0065392A83}" type="presParOf" srcId="{820DA502-C3E7-4F90-A3BC-10E07B404C8B}" destId="{5B8C4DFF-146F-463E-8F1B-3184AE81C69A}" srcOrd="0" destOrd="0" presId="urn:microsoft.com/office/officeart/2005/8/layout/bList2"/>
    <dgm:cxn modelId="{BDAF3A1D-B323-4BAC-9401-1A5BED918FA3}" type="presParOf" srcId="{5B8C4DFF-146F-463E-8F1B-3184AE81C69A}" destId="{618E93EA-AA0A-4900-8AB2-D68FFAAFA48B}" srcOrd="0" destOrd="0" presId="urn:microsoft.com/office/officeart/2005/8/layout/bList2"/>
    <dgm:cxn modelId="{005A1DAC-7A1E-4C72-AA6D-65065A0B1EBD}" type="presParOf" srcId="{5B8C4DFF-146F-463E-8F1B-3184AE81C69A}" destId="{C7B0E469-FA18-40A3-8E5D-83D686AFCE4D}" srcOrd="1" destOrd="0" presId="urn:microsoft.com/office/officeart/2005/8/layout/bList2"/>
    <dgm:cxn modelId="{9646E3B0-3CAD-4C35-80DC-620F31E421AF}" type="presParOf" srcId="{5B8C4DFF-146F-463E-8F1B-3184AE81C69A}" destId="{44AE1195-A064-478E-ACEA-9936ADE0F0F5}" srcOrd="2" destOrd="0" presId="urn:microsoft.com/office/officeart/2005/8/layout/bList2"/>
    <dgm:cxn modelId="{130C6517-D5A6-40F7-AC83-D60603EF81C1}" type="presParOf" srcId="{5B8C4DFF-146F-463E-8F1B-3184AE81C69A}" destId="{ED851F63-D878-4043-96AB-67B37D9651F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4FF06C-652B-41B7-A3ED-CF336B753C00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35461263-BFFE-49EF-A575-6489651070B9}">
      <dgm:prSet phldrT="[Texte]" phldr="0"/>
      <dgm:spPr/>
      <dgm:t>
        <a:bodyPr/>
        <a:lstStyle/>
        <a:p>
          <a:r>
            <a:rPr lang="fr-FR" b="1"/>
            <a:t>AU 1</a:t>
          </a:r>
          <a:r>
            <a:rPr lang="fr-FR" b="1" baseline="30000"/>
            <a:t>ER</a:t>
          </a:r>
          <a:r>
            <a:rPr lang="fr-FR" b="1"/>
            <a:t> JANVIER 2026</a:t>
          </a:r>
        </a:p>
      </dgm:t>
    </dgm:pt>
    <dgm:pt modelId="{30B2DF3C-4D64-4915-8529-237E172D7643}" type="parTrans" cxnId="{AC992C20-2111-4369-8163-1160216A0974}">
      <dgm:prSet/>
      <dgm:spPr/>
      <dgm:t>
        <a:bodyPr/>
        <a:lstStyle/>
        <a:p>
          <a:endParaRPr lang="fr-FR"/>
        </a:p>
      </dgm:t>
    </dgm:pt>
    <dgm:pt modelId="{F548786D-F931-4F2B-8D8E-C974D37B8CC0}" type="sibTrans" cxnId="{AC992C20-2111-4369-8163-1160216A0974}">
      <dgm:prSet/>
      <dgm:spPr/>
      <dgm:t>
        <a:bodyPr/>
        <a:lstStyle/>
        <a:p>
          <a:endParaRPr lang="fr-FR"/>
        </a:p>
      </dgm:t>
    </dgm:pt>
    <dgm:pt modelId="{E99F2F09-3D1D-4EF9-BBD7-9FD62D9496C1}">
      <dgm:prSet phldrT="[Texte]" phldr="0"/>
      <dgm:spPr/>
      <dgm:t>
        <a:bodyPr/>
        <a:lstStyle/>
        <a:p>
          <a:r>
            <a:rPr lang="fr-FR" b="1"/>
            <a:t>JUIN 2026</a:t>
          </a:r>
        </a:p>
      </dgm:t>
    </dgm:pt>
    <dgm:pt modelId="{A13046DB-AEEB-4E7F-9EA4-E0A518F4F181}" type="parTrans" cxnId="{41D91A69-EF46-4E9D-96C2-3BD1FC93D3B4}">
      <dgm:prSet/>
      <dgm:spPr/>
      <dgm:t>
        <a:bodyPr/>
        <a:lstStyle/>
        <a:p>
          <a:endParaRPr lang="fr-FR"/>
        </a:p>
      </dgm:t>
    </dgm:pt>
    <dgm:pt modelId="{F43D01EF-A91F-4255-8617-DD12BBDB2B7B}" type="sibTrans" cxnId="{41D91A69-EF46-4E9D-96C2-3BD1FC93D3B4}">
      <dgm:prSet/>
      <dgm:spPr/>
      <dgm:t>
        <a:bodyPr/>
        <a:lstStyle/>
        <a:p>
          <a:endParaRPr lang="fr-FR"/>
        </a:p>
      </dgm:t>
    </dgm:pt>
    <dgm:pt modelId="{B8D3DF2F-DAD4-4BA6-9DB1-09249EBDEAFC}">
      <dgm:prSet phldrT="[Texte]" phldr="0"/>
      <dgm:spPr/>
      <dgm:t>
        <a:bodyPr/>
        <a:lstStyle/>
        <a:p>
          <a:r>
            <a:rPr lang="fr-FR" b="1"/>
            <a:t>OCTOBRE 2026 ET JUSQU’À LA VEILLE DU SCRUTIN</a:t>
          </a:r>
        </a:p>
      </dgm:t>
    </dgm:pt>
    <dgm:pt modelId="{F742AD29-9D6F-4950-B2B6-1BDC62BD1476}" type="parTrans" cxnId="{56EFAA26-DD25-4E3E-A13F-BAAFA0849C94}">
      <dgm:prSet/>
      <dgm:spPr/>
      <dgm:t>
        <a:bodyPr/>
        <a:lstStyle/>
        <a:p>
          <a:endParaRPr lang="fr-FR"/>
        </a:p>
      </dgm:t>
    </dgm:pt>
    <dgm:pt modelId="{D3E64B9A-C05C-44C1-AE39-A381034C20A5}" type="sibTrans" cxnId="{56EFAA26-DD25-4E3E-A13F-BAAFA0849C94}">
      <dgm:prSet/>
      <dgm:spPr/>
      <dgm:t>
        <a:bodyPr/>
        <a:lstStyle/>
        <a:p>
          <a:endParaRPr lang="fr-FR"/>
        </a:p>
      </dgm:t>
    </dgm:pt>
    <dgm:pt modelId="{CAB113C7-1810-473F-97BE-06819B847002}">
      <dgm:prSet phldrT="[Texte]" phldr="0"/>
      <dgm:spPr/>
      <dgm:t>
        <a:bodyPr/>
        <a:lstStyle/>
        <a:p>
          <a:r>
            <a:rPr lang="fr-FR"/>
            <a:t>Pour déterminer : </a:t>
          </a:r>
          <a:br>
            <a:rPr lang="fr-FR"/>
          </a:br>
          <a:r>
            <a:rPr lang="fr-FR"/>
            <a:t>- le nombre sièges à pourvoir lors des élections professionnelles 2026 (en CAP A, B, C, CCP et CST) et la répartition H/F</a:t>
          </a:r>
          <a:br>
            <a:rPr lang="fr-FR"/>
          </a:br>
          <a:br>
            <a:rPr lang="fr-FR"/>
          </a:br>
          <a:r>
            <a:rPr lang="fr-FR"/>
            <a:t>- la liste des collectivités et établissements rattachés au CST du CDG (&lt; 50 agents)</a:t>
          </a:r>
        </a:p>
      </dgm:t>
    </dgm:pt>
    <dgm:pt modelId="{3A312D5A-2FA8-429D-83D6-207FBAAF2AC5}" type="parTrans" cxnId="{4646EEE7-4DB5-4E22-B5CC-3289EC912285}">
      <dgm:prSet/>
      <dgm:spPr/>
      <dgm:t>
        <a:bodyPr/>
        <a:lstStyle/>
        <a:p>
          <a:endParaRPr lang="fr-FR"/>
        </a:p>
      </dgm:t>
    </dgm:pt>
    <dgm:pt modelId="{79BDD5E9-2BFF-4C27-9DA5-D9FA9FF3F1B0}" type="sibTrans" cxnId="{4646EEE7-4DB5-4E22-B5CC-3289EC912285}">
      <dgm:prSet/>
      <dgm:spPr/>
      <dgm:t>
        <a:bodyPr/>
        <a:lstStyle/>
        <a:p>
          <a:endParaRPr lang="fr-FR"/>
        </a:p>
      </dgm:t>
    </dgm:pt>
    <dgm:pt modelId="{1514F72E-ACFB-41A1-A4A1-E065776A81FB}">
      <dgm:prSet phldrT="[Texte]" phldr="0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fr-FR"/>
            <a:t>pour transmettre la liste préparatoire des électeurs aux organisations syndicales, leur permettant de constituer les listes de candidats</a:t>
          </a:r>
          <a:endParaRPr lang="fr-FR" b="1"/>
        </a:p>
      </dgm:t>
    </dgm:pt>
    <dgm:pt modelId="{1C624C33-4DBF-4693-839F-DDEE80C2C476}" type="parTrans" cxnId="{9DE25F61-AFA1-4B6E-9A3E-8FD692DF7BC4}">
      <dgm:prSet/>
      <dgm:spPr/>
      <dgm:t>
        <a:bodyPr/>
        <a:lstStyle/>
        <a:p>
          <a:endParaRPr lang="fr-FR"/>
        </a:p>
      </dgm:t>
    </dgm:pt>
    <dgm:pt modelId="{17573F6D-F47F-45D7-A5DD-5C758C54C229}" type="sibTrans" cxnId="{9DE25F61-AFA1-4B6E-9A3E-8FD692DF7BC4}">
      <dgm:prSet/>
      <dgm:spPr/>
      <dgm:t>
        <a:bodyPr/>
        <a:lstStyle/>
        <a:p>
          <a:endParaRPr lang="fr-FR"/>
        </a:p>
      </dgm:t>
    </dgm:pt>
    <dgm:pt modelId="{5B836E5F-9092-4C8E-96CB-AEF5C08E22A7}">
      <dgm:prSet phldrT="[Texte]" phldr="0"/>
      <dgm:spPr/>
      <dgm:t>
        <a:bodyPr/>
        <a:lstStyle/>
        <a:p>
          <a:r>
            <a:rPr lang="fr-FR"/>
            <a:t>pour dresser la liste électorale</a:t>
          </a:r>
          <a:endParaRPr lang="fr-FR" b="1"/>
        </a:p>
      </dgm:t>
    </dgm:pt>
    <dgm:pt modelId="{54783675-A8E2-4773-B02D-6C60F06A8BF7}" type="parTrans" cxnId="{2FCC7F32-84EA-4463-B909-B024460D4148}">
      <dgm:prSet/>
      <dgm:spPr/>
      <dgm:t>
        <a:bodyPr/>
        <a:lstStyle/>
        <a:p>
          <a:endParaRPr lang="fr-FR"/>
        </a:p>
      </dgm:t>
    </dgm:pt>
    <dgm:pt modelId="{023433F4-D4CA-4B78-AB42-916E529220F1}" type="sibTrans" cxnId="{2FCC7F32-84EA-4463-B909-B024460D4148}">
      <dgm:prSet/>
      <dgm:spPr/>
      <dgm:t>
        <a:bodyPr/>
        <a:lstStyle/>
        <a:p>
          <a:endParaRPr lang="fr-FR"/>
        </a:p>
      </dgm:t>
    </dgm:pt>
    <dgm:pt modelId="{8D224737-40A1-4597-A368-7FAFC5AF451B}" type="pres">
      <dgm:prSet presAssocID="{C64FF06C-652B-41B7-A3ED-CF336B753C00}" presName="linear" presStyleCnt="0">
        <dgm:presLayoutVars>
          <dgm:dir/>
          <dgm:animLvl val="lvl"/>
          <dgm:resizeHandles val="exact"/>
        </dgm:presLayoutVars>
      </dgm:prSet>
      <dgm:spPr/>
    </dgm:pt>
    <dgm:pt modelId="{2A3B20C6-8B16-4110-B9D0-FB1D6D6C3597}" type="pres">
      <dgm:prSet presAssocID="{35461263-BFFE-49EF-A575-6489651070B9}" presName="parentLin" presStyleCnt="0"/>
      <dgm:spPr/>
    </dgm:pt>
    <dgm:pt modelId="{F56AD09C-3C29-4EAD-B81D-A26881A29D2F}" type="pres">
      <dgm:prSet presAssocID="{35461263-BFFE-49EF-A575-6489651070B9}" presName="parentLeftMargin" presStyleLbl="node1" presStyleIdx="0" presStyleCnt="3"/>
      <dgm:spPr/>
    </dgm:pt>
    <dgm:pt modelId="{52670D60-BBF3-4E56-999F-4C2FD4C96434}" type="pres">
      <dgm:prSet presAssocID="{35461263-BFFE-49EF-A575-6489651070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47263D-0074-48E9-B401-409DA3472258}" type="pres">
      <dgm:prSet presAssocID="{35461263-BFFE-49EF-A575-6489651070B9}" presName="negativeSpace" presStyleCnt="0"/>
      <dgm:spPr/>
    </dgm:pt>
    <dgm:pt modelId="{7F6A1DEC-6E8A-414F-9645-7F2C7AD4FBCE}" type="pres">
      <dgm:prSet presAssocID="{35461263-BFFE-49EF-A575-6489651070B9}" presName="childText" presStyleLbl="conFgAcc1" presStyleIdx="0" presStyleCnt="3">
        <dgm:presLayoutVars>
          <dgm:bulletEnabled val="1"/>
        </dgm:presLayoutVars>
      </dgm:prSet>
      <dgm:spPr/>
    </dgm:pt>
    <dgm:pt modelId="{4E500FF8-3E98-4FA3-BC59-F9D99573289E}" type="pres">
      <dgm:prSet presAssocID="{F548786D-F931-4F2B-8D8E-C974D37B8CC0}" presName="spaceBetweenRectangles" presStyleCnt="0"/>
      <dgm:spPr/>
    </dgm:pt>
    <dgm:pt modelId="{4F4131E4-0947-4937-9935-1D5109015275}" type="pres">
      <dgm:prSet presAssocID="{E99F2F09-3D1D-4EF9-BBD7-9FD62D9496C1}" presName="parentLin" presStyleCnt="0"/>
      <dgm:spPr/>
    </dgm:pt>
    <dgm:pt modelId="{22FE3044-FAED-4D26-A88C-3EC4CE1DFFEF}" type="pres">
      <dgm:prSet presAssocID="{E99F2F09-3D1D-4EF9-BBD7-9FD62D9496C1}" presName="parentLeftMargin" presStyleLbl="node1" presStyleIdx="0" presStyleCnt="3"/>
      <dgm:spPr/>
    </dgm:pt>
    <dgm:pt modelId="{D5449C9F-FBDD-4242-B46C-A0B31E57A7C3}" type="pres">
      <dgm:prSet presAssocID="{E99F2F09-3D1D-4EF9-BBD7-9FD62D9496C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3D21484-6821-4D11-B451-15DB9FCE4EC6}" type="pres">
      <dgm:prSet presAssocID="{E99F2F09-3D1D-4EF9-BBD7-9FD62D9496C1}" presName="negativeSpace" presStyleCnt="0"/>
      <dgm:spPr/>
    </dgm:pt>
    <dgm:pt modelId="{41413551-5412-4530-BC34-18375D28CF86}" type="pres">
      <dgm:prSet presAssocID="{E99F2F09-3D1D-4EF9-BBD7-9FD62D9496C1}" presName="childText" presStyleLbl="conFgAcc1" presStyleIdx="1" presStyleCnt="3">
        <dgm:presLayoutVars>
          <dgm:bulletEnabled val="1"/>
        </dgm:presLayoutVars>
      </dgm:prSet>
      <dgm:spPr/>
    </dgm:pt>
    <dgm:pt modelId="{D2908D56-FF31-4B85-B370-2F5C10F19CB1}" type="pres">
      <dgm:prSet presAssocID="{F43D01EF-A91F-4255-8617-DD12BBDB2B7B}" presName="spaceBetweenRectangles" presStyleCnt="0"/>
      <dgm:spPr/>
    </dgm:pt>
    <dgm:pt modelId="{D40C73DA-A437-4894-9F7E-36E9AEB9D689}" type="pres">
      <dgm:prSet presAssocID="{B8D3DF2F-DAD4-4BA6-9DB1-09249EBDEAFC}" presName="parentLin" presStyleCnt="0"/>
      <dgm:spPr/>
    </dgm:pt>
    <dgm:pt modelId="{3955ECBA-455E-4852-A757-ADB01F8D11EE}" type="pres">
      <dgm:prSet presAssocID="{B8D3DF2F-DAD4-4BA6-9DB1-09249EBDEAFC}" presName="parentLeftMargin" presStyleLbl="node1" presStyleIdx="1" presStyleCnt="3"/>
      <dgm:spPr/>
    </dgm:pt>
    <dgm:pt modelId="{3A9D5E42-872B-4E1C-8328-38D7F9FEC2B3}" type="pres">
      <dgm:prSet presAssocID="{B8D3DF2F-DAD4-4BA6-9DB1-09249EBDEA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30A0F39-1C12-4F61-8A61-AA57BBA5DA49}" type="pres">
      <dgm:prSet presAssocID="{B8D3DF2F-DAD4-4BA6-9DB1-09249EBDEAFC}" presName="negativeSpace" presStyleCnt="0"/>
      <dgm:spPr/>
    </dgm:pt>
    <dgm:pt modelId="{C1BC39DA-F226-486B-BC94-BE8107622346}" type="pres">
      <dgm:prSet presAssocID="{B8D3DF2F-DAD4-4BA6-9DB1-09249EBDEA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D2AE018-7B17-4CF9-AC04-4950EB029711}" type="presOf" srcId="{35461263-BFFE-49EF-A575-6489651070B9}" destId="{F56AD09C-3C29-4EAD-B81D-A26881A29D2F}" srcOrd="0" destOrd="0" presId="urn:microsoft.com/office/officeart/2005/8/layout/list1"/>
    <dgm:cxn modelId="{AC992C20-2111-4369-8163-1160216A0974}" srcId="{C64FF06C-652B-41B7-A3ED-CF336B753C00}" destId="{35461263-BFFE-49EF-A575-6489651070B9}" srcOrd="0" destOrd="0" parTransId="{30B2DF3C-4D64-4915-8529-237E172D7643}" sibTransId="{F548786D-F931-4F2B-8D8E-C974D37B8CC0}"/>
    <dgm:cxn modelId="{56EFAA26-DD25-4E3E-A13F-BAAFA0849C94}" srcId="{C64FF06C-652B-41B7-A3ED-CF336B753C00}" destId="{B8D3DF2F-DAD4-4BA6-9DB1-09249EBDEAFC}" srcOrd="2" destOrd="0" parTransId="{F742AD29-9D6F-4950-B2B6-1BDC62BD1476}" sibTransId="{D3E64B9A-C05C-44C1-AE39-A381034C20A5}"/>
    <dgm:cxn modelId="{5A5EE02C-18BF-4A0B-81BD-51616E0683F8}" type="presOf" srcId="{1514F72E-ACFB-41A1-A4A1-E065776A81FB}" destId="{41413551-5412-4530-BC34-18375D28CF86}" srcOrd="0" destOrd="0" presId="urn:microsoft.com/office/officeart/2005/8/layout/list1"/>
    <dgm:cxn modelId="{2FCC7F32-84EA-4463-B909-B024460D4148}" srcId="{B8D3DF2F-DAD4-4BA6-9DB1-09249EBDEAFC}" destId="{5B836E5F-9092-4C8E-96CB-AEF5C08E22A7}" srcOrd="0" destOrd="0" parTransId="{54783675-A8E2-4773-B02D-6C60F06A8BF7}" sibTransId="{023433F4-D4CA-4B78-AB42-916E529220F1}"/>
    <dgm:cxn modelId="{9DE25F61-AFA1-4B6E-9A3E-8FD692DF7BC4}" srcId="{E99F2F09-3D1D-4EF9-BBD7-9FD62D9496C1}" destId="{1514F72E-ACFB-41A1-A4A1-E065776A81FB}" srcOrd="0" destOrd="0" parTransId="{1C624C33-4DBF-4693-839F-DDEE80C2C476}" sibTransId="{17573F6D-F47F-45D7-A5DD-5C758C54C229}"/>
    <dgm:cxn modelId="{41D91A69-EF46-4E9D-96C2-3BD1FC93D3B4}" srcId="{C64FF06C-652B-41B7-A3ED-CF336B753C00}" destId="{E99F2F09-3D1D-4EF9-BBD7-9FD62D9496C1}" srcOrd="1" destOrd="0" parTransId="{A13046DB-AEEB-4E7F-9EA4-E0A518F4F181}" sibTransId="{F43D01EF-A91F-4255-8617-DD12BBDB2B7B}"/>
    <dgm:cxn modelId="{277A684A-2970-4FD0-BFCD-81044D89C82B}" type="presOf" srcId="{B8D3DF2F-DAD4-4BA6-9DB1-09249EBDEAFC}" destId="{3955ECBA-455E-4852-A757-ADB01F8D11EE}" srcOrd="0" destOrd="0" presId="urn:microsoft.com/office/officeart/2005/8/layout/list1"/>
    <dgm:cxn modelId="{8B30024B-5150-48C4-94D9-057E26E7E3E2}" type="presOf" srcId="{E99F2F09-3D1D-4EF9-BBD7-9FD62D9496C1}" destId="{22FE3044-FAED-4D26-A88C-3EC4CE1DFFEF}" srcOrd="0" destOrd="0" presId="urn:microsoft.com/office/officeart/2005/8/layout/list1"/>
    <dgm:cxn modelId="{1FF5E354-5352-448C-910F-CA25CC7F8932}" type="presOf" srcId="{B8D3DF2F-DAD4-4BA6-9DB1-09249EBDEAFC}" destId="{3A9D5E42-872B-4E1C-8328-38D7F9FEC2B3}" srcOrd="1" destOrd="0" presId="urn:microsoft.com/office/officeart/2005/8/layout/list1"/>
    <dgm:cxn modelId="{6775DB9A-FDFE-4DFB-8022-4B9F6E4BFEB5}" type="presOf" srcId="{35461263-BFFE-49EF-A575-6489651070B9}" destId="{52670D60-BBF3-4E56-999F-4C2FD4C96434}" srcOrd="1" destOrd="0" presId="urn:microsoft.com/office/officeart/2005/8/layout/list1"/>
    <dgm:cxn modelId="{186E559B-DD77-4864-879E-A7798355E17D}" type="presOf" srcId="{E99F2F09-3D1D-4EF9-BBD7-9FD62D9496C1}" destId="{D5449C9F-FBDD-4242-B46C-A0B31E57A7C3}" srcOrd="1" destOrd="0" presId="urn:microsoft.com/office/officeart/2005/8/layout/list1"/>
    <dgm:cxn modelId="{375523DF-3C37-4484-99FF-86E8D729A4B0}" type="presOf" srcId="{CAB113C7-1810-473F-97BE-06819B847002}" destId="{7F6A1DEC-6E8A-414F-9645-7F2C7AD4FBCE}" srcOrd="0" destOrd="0" presId="urn:microsoft.com/office/officeart/2005/8/layout/list1"/>
    <dgm:cxn modelId="{7F93C9E4-D4E7-47FB-811E-AAA4984B1633}" type="presOf" srcId="{C64FF06C-652B-41B7-A3ED-CF336B753C00}" destId="{8D224737-40A1-4597-A368-7FAFC5AF451B}" srcOrd="0" destOrd="0" presId="urn:microsoft.com/office/officeart/2005/8/layout/list1"/>
    <dgm:cxn modelId="{4646EEE7-4DB5-4E22-B5CC-3289EC912285}" srcId="{35461263-BFFE-49EF-A575-6489651070B9}" destId="{CAB113C7-1810-473F-97BE-06819B847002}" srcOrd="0" destOrd="0" parTransId="{3A312D5A-2FA8-429D-83D6-207FBAAF2AC5}" sibTransId="{79BDD5E9-2BFF-4C27-9DA5-D9FA9FF3F1B0}"/>
    <dgm:cxn modelId="{5260BFEA-CCA0-4EB6-AD71-AA5028546765}" type="presOf" srcId="{5B836E5F-9092-4C8E-96CB-AEF5C08E22A7}" destId="{C1BC39DA-F226-486B-BC94-BE8107622346}" srcOrd="0" destOrd="0" presId="urn:microsoft.com/office/officeart/2005/8/layout/list1"/>
    <dgm:cxn modelId="{6A5845A8-254B-4FAC-9A12-0E460D22EB2A}" type="presParOf" srcId="{8D224737-40A1-4597-A368-7FAFC5AF451B}" destId="{2A3B20C6-8B16-4110-B9D0-FB1D6D6C3597}" srcOrd="0" destOrd="0" presId="urn:microsoft.com/office/officeart/2005/8/layout/list1"/>
    <dgm:cxn modelId="{03EE268A-5B6F-4DC1-A1C5-64492822006A}" type="presParOf" srcId="{2A3B20C6-8B16-4110-B9D0-FB1D6D6C3597}" destId="{F56AD09C-3C29-4EAD-B81D-A26881A29D2F}" srcOrd="0" destOrd="0" presId="urn:microsoft.com/office/officeart/2005/8/layout/list1"/>
    <dgm:cxn modelId="{61EABD5B-E208-48C6-B5A4-8FD358DC03CA}" type="presParOf" srcId="{2A3B20C6-8B16-4110-B9D0-FB1D6D6C3597}" destId="{52670D60-BBF3-4E56-999F-4C2FD4C96434}" srcOrd="1" destOrd="0" presId="urn:microsoft.com/office/officeart/2005/8/layout/list1"/>
    <dgm:cxn modelId="{1480405D-4658-4896-9F90-C86F7E382AA4}" type="presParOf" srcId="{8D224737-40A1-4597-A368-7FAFC5AF451B}" destId="{4947263D-0074-48E9-B401-409DA3472258}" srcOrd="1" destOrd="0" presId="urn:microsoft.com/office/officeart/2005/8/layout/list1"/>
    <dgm:cxn modelId="{725C8904-0E0A-4E2C-B7DC-20994B0FC455}" type="presParOf" srcId="{8D224737-40A1-4597-A368-7FAFC5AF451B}" destId="{7F6A1DEC-6E8A-414F-9645-7F2C7AD4FBCE}" srcOrd="2" destOrd="0" presId="urn:microsoft.com/office/officeart/2005/8/layout/list1"/>
    <dgm:cxn modelId="{0D6C21B1-6269-4477-BCF7-67D3FBF4B11F}" type="presParOf" srcId="{8D224737-40A1-4597-A368-7FAFC5AF451B}" destId="{4E500FF8-3E98-4FA3-BC59-F9D99573289E}" srcOrd="3" destOrd="0" presId="urn:microsoft.com/office/officeart/2005/8/layout/list1"/>
    <dgm:cxn modelId="{04F9C2FC-F1EF-4901-805C-8DB784E426E3}" type="presParOf" srcId="{8D224737-40A1-4597-A368-7FAFC5AF451B}" destId="{4F4131E4-0947-4937-9935-1D5109015275}" srcOrd="4" destOrd="0" presId="urn:microsoft.com/office/officeart/2005/8/layout/list1"/>
    <dgm:cxn modelId="{E52E32FE-3C62-4503-9156-97ED5C2B002A}" type="presParOf" srcId="{4F4131E4-0947-4937-9935-1D5109015275}" destId="{22FE3044-FAED-4D26-A88C-3EC4CE1DFFEF}" srcOrd="0" destOrd="0" presId="urn:microsoft.com/office/officeart/2005/8/layout/list1"/>
    <dgm:cxn modelId="{DE47046B-F7AF-414F-9641-5A0F7923C231}" type="presParOf" srcId="{4F4131E4-0947-4937-9935-1D5109015275}" destId="{D5449C9F-FBDD-4242-B46C-A0B31E57A7C3}" srcOrd="1" destOrd="0" presId="urn:microsoft.com/office/officeart/2005/8/layout/list1"/>
    <dgm:cxn modelId="{1B21644A-4963-4D58-9B5C-1A256CC4A43B}" type="presParOf" srcId="{8D224737-40A1-4597-A368-7FAFC5AF451B}" destId="{F3D21484-6821-4D11-B451-15DB9FCE4EC6}" srcOrd="5" destOrd="0" presId="urn:microsoft.com/office/officeart/2005/8/layout/list1"/>
    <dgm:cxn modelId="{C2B4E99F-6005-414C-9F0C-A062149A3401}" type="presParOf" srcId="{8D224737-40A1-4597-A368-7FAFC5AF451B}" destId="{41413551-5412-4530-BC34-18375D28CF86}" srcOrd="6" destOrd="0" presId="urn:microsoft.com/office/officeart/2005/8/layout/list1"/>
    <dgm:cxn modelId="{53D7F5EE-545F-4AD1-A2C0-25C23AF897C8}" type="presParOf" srcId="{8D224737-40A1-4597-A368-7FAFC5AF451B}" destId="{D2908D56-FF31-4B85-B370-2F5C10F19CB1}" srcOrd="7" destOrd="0" presId="urn:microsoft.com/office/officeart/2005/8/layout/list1"/>
    <dgm:cxn modelId="{7D51654B-F995-4F81-88F2-790B4FDB9C83}" type="presParOf" srcId="{8D224737-40A1-4597-A368-7FAFC5AF451B}" destId="{D40C73DA-A437-4894-9F7E-36E9AEB9D689}" srcOrd="8" destOrd="0" presId="urn:microsoft.com/office/officeart/2005/8/layout/list1"/>
    <dgm:cxn modelId="{B978DFA9-6AE4-438D-B4FE-0990BEC86489}" type="presParOf" srcId="{D40C73DA-A437-4894-9F7E-36E9AEB9D689}" destId="{3955ECBA-455E-4852-A757-ADB01F8D11EE}" srcOrd="0" destOrd="0" presId="urn:microsoft.com/office/officeart/2005/8/layout/list1"/>
    <dgm:cxn modelId="{EB5E95E4-E173-440B-AA04-FC35E3DEAE44}" type="presParOf" srcId="{D40C73DA-A437-4894-9F7E-36E9AEB9D689}" destId="{3A9D5E42-872B-4E1C-8328-38D7F9FEC2B3}" srcOrd="1" destOrd="0" presId="urn:microsoft.com/office/officeart/2005/8/layout/list1"/>
    <dgm:cxn modelId="{7726C211-B301-4623-AB42-C0ED20C9BC29}" type="presParOf" srcId="{8D224737-40A1-4597-A368-7FAFC5AF451B}" destId="{A30A0F39-1C12-4F61-8A61-AA57BBA5DA49}" srcOrd="9" destOrd="0" presId="urn:microsoft.com/office/officeart/2005/8/layout/list1"/>
    <dgm:cxn modelId="{946107B1-6F91-4FCB-8F9B-4DBCAD69DBA6}" type="presParOf" srcId="{8D224737-40A1-4597-A368-7FAFC5AF451B}" destId="{C1BC39DA-F226-486B-BC94-BE810762234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105811-C64B-4E38-A8F4-B0121DE916ED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614290A-6CC8-4BEF-B5CB-C1AA9ECAD2A0}">
      <dgm:prSet phldrT="[Texte]" phldr="0"/>
      <dgm:spPr/>
      <dgm:t>
        <a:bodyPr/>
        <a:lstStyle/>
        <a:p>
          <a:r>
            <a:rPr lang="fr-FR" b="1">
              <a:effectLst/>
            </a:rPr>
            <a:t>Les fonctionnaires titulaires</a:t>
          </a:r>
        </a:p>
      </dgm:t>
    </dgm:pt>
    <dgm:pt modelId="{2A91A02B-D1B0-44FC-B8F1-DC1C622EC237}" type="parTrans" cxnId="{AC8D58C2-165E-4C0A-B89F-910A06531618}">
      <dgm:prSet/>
      <dgm:spPr/>
      <dgm:t>
        <a:bodyPr/>
        <a:lstStyle/>
        <a:p>
          <a:endParaRPr lang="fr-FR"/>
        </a:p>
      </dgm:t>
    </dgm:pt>
    <dgm:pt modelId="{B60D1664-37F6-41A9-8551-48F5C4F8EF48}" type="sibTrans" cxnId="{AC8D58C2-165E-4C0A-B89F-910A06531618}">
      <dgm:prSet/>
      <dgm:spPr/>
      <dgm:t>
        <a:bodyPr/>
        <a:lstStyle/>
        <a:p>
          <a:endParaRPr lang="fr-FR"/>
        </a:p>
      </dgm:t>
    </dgm:pt>
    <dgm:pt modelId="{EF20B707-F8BD-41C0-8095-C8FB90EA131B}">
      <dgm:prSet phldrT="[Texte]" phldr="0"/>
      <dgm:spPr/>
      <dgm:t>
        <a:bodyPr/>
        <a:lstStyle/>
        <a:p>
          <a:r>
            <a:rPr lang="fr-FR"/>
            <a:t>En position d’activité</a:t>
          </a:r>
        </a:p>
      </dgm:t>
    </dgm:pt>
    <dgm:pt modelId="{7AA6B3B1-8576-4B5D-B7DA-95ED7D0F14FE}" type="parTrans" cxnId="{48D84777-AC6C-4A44-A2D5-DE0F2510790C}">
      <dgm:prSet/>
      <dgm:spPr/>
      <dgm:t>
        <a:bodyPr/>
        <a:lstStyle/>
        <a:p>
          <a:endParaRPr lang="fr-FR"/>
        </a:p>
      </dgm:t>
    </dgm:pt>
    <dgm:pt modelId="{06836178-9C17-438C-BB84-A38CA623BD96}" type="sibTrans" cxnId="{48D84777-AC6C-4A44-A2D5-DE0F2510790C}">
      <dgm:prSet/>
      <dgm:spPr/>
      <dgm:t>
        <a:bodyPr/>
        <a:lstStyle/>
        <a:p>
          <a:endParaRPr lang="fr-FR"/>
        </a:p>
      </dgm:t>
    </dgm:pt>
    <dgm:pt modelId="{2D3C68F4-A31C-4C31-8A29-459216D47091}">
      <dgm:prSet phldrT="[Texte]" phldr="0"/>
      <dgm:spPr/>
      <dgm:t>
        <a:bodyPr/>
        <a:lstStyle/>
        <a:p>
          <a:r>
            <a:rPr lang="fr-FR"/>
            <a:t>En congé parental</a:t>
          </a:r>
        </a:p>
      </dgm:t>
    </dgm:pt>
    <dgm:pt modelId="{7E6D7390-8695-4A01-B28F-8FEBB8412747}" type="parTrans" cxnId="{E4704AF4-AEE2-49FC-AC38-D88F8F9406C6}">
      <dgm:prSet/>
      <dgm:spPr/>
      <dgm:t>
        <a:bodyPr/>
        <a:lstStyle/>
        <a:p>
          <a:endParaRPr lang="fr-FR"/>
        </a:p>
      </dgm:t>
    </dgm:pt>
    <dgm:pt modelId="{34D00565-34C3-47A0-BA06-6C222FFA7433}" type="sibTrans" cxnId="{E4704AF4-AEE2-49FC-AC38-D88F8F9406C6}">
      <dgm:prSet/>
      <dgm:spPr/>
      <dgm:t>
        <a:bodyPr/>
        <a:lstStyle/>
        <a:p>
          <a:endParaRPr lang="fr-FR"/>
        </a:p>
      </dgm:t>
    </dgm:pt>
    <dgm:pt modelId="{91CC4204-6DB9-412F-A6EA-5227D01D901C}">
      <dgm:prSet phldrT="[Texte]" phldr="0"/>
      <dgm:spPr/>
      <dgm:t>
        <a:bodyPr/>
        <a:lstStyle/>
        <a:p>
          <a:r>
            <a:rPr lang="fr-FR"/>
            <a:t>Accueillis en détachement</a:t>
          </a:r>
        </a:p>
      </dgm:t>
    </dgm:pt>
    <dgm:pt modelId="{CE351A25-78C3-4755-BB3F-E8D4A9AD9028}" type="parTrans" cxnId="{5DCEEDC4-00BF-4537-8E1E-E03CB0569364}">
      <dgm:prSet/>
      <dgm:spPr/>
      <dgm:t>
        <a:bodyPr/>
        <a:lstStyle/>
        <a:p>
          <a:endParaRPr lang="fr-FR"/>
        </a:p>
      </dgm:t>
    </dgm:pt>
    <dgm:pt modelId="{2BC194FC-35C0-4C9B-9C26-D5AA3DE4D52F}" type="sibTrans" cxnId="{5DCEEDC4-00BF-4537-8E1E-E03CB0569364}">
      <dgm:prSet/>
      <dgm:spPr/>
      <dgm:t>
        <a:bodyPr/>
        <a:lstStyle/>
        <a:p>
          <a:endParaRPr lang="fr-FR"/>
        </a:p>
      </dgm:t>
    </dgm:pt>
    <dgm:pt modelId="{927D85A0-3D44-44A0-B7BA-6E8CAF3CE203}">
      <dgm:prSet phldrT="[Texte]" phldr="0"/>
      <dgm:spPr/>
      <dgm:t>
        <a:bodyPr/>
        <a:lstStyle/>
        <a:p>
          <a:r>
            <a:rPr lang="fr-FR"/>
            <a:t>Les fonctionnaires mis à disposition dans leur collectivité d’origine</a:t>
          </a:r>
        </a:p>
      </dgm:t>
    </dgm:pt>
    <dgm:pt modelId="{6C12CAE5-4592-47EE-9DDF-A68C1B7F0BD1}" type="parTrans" cxnId="{E41EA707-3252-40AD-AA19-D8262C2AAF6C}">
      <dgm:prSet/>
      <dgm:spPr/>
      <dgm:t>
        <a:bodyPr/>
        <a:lstStyle/>
        <a:p>
          <a:endParaRPr lang="fr-FR"/>
        </a:p>
      </dgm:t>
    </dgm:pt>
    <dgm:pt modelId="{B2D5A33D-BB87-4F5A-846B-48FEF57EEC57}" type="sibTrans" cxnId="{E41EA707-3252-40AD-AA19-D8262C2AAF6C}">
      <dgm:prSet/>
      <dgm:spPr/>
      <dgm:t>
        <a:bodyPr/>
        <a:lstStyle/>
        <a:p>
          <a:endParaRPr lang="fr-FR"/>
        </a:p>
      </dgm:t>
    </dgm:pt>
    <dgm:pt modelId="{D3E13493-9AD5-4972-A70B-09307AE1CBAE}">
      <dgm:prSet phldrT="[Texte]" phldr="0"/>
      <dgm:spPr/>
      <dgm:t>
        <a:bodyPr/>
        <a:lstStyle/>
        <a:p>
          <a:r>
            <a:rPr lang="fr-FR"/>
            <a:t>Les fonctionnaires en détachement à la fois au titre de leur situation d’origine et leur situation d’accueil sauf si même commission compétente</a:t>
          </a:r>
        </a:p>
      </dgm:t>
    </dgm:pt>
    <dgm:pt modelId="{C840D87E-12A0-490C-B767-610F3615F409}" type="parTrans" cxnId="{83443616-2BA2-4A09-B454-1F42FDC7160A}">
      <dgm:prSet/>
      <dgm:spPr/>
      <dgm:t>
        <a:bodyPr/>
        <a:lstStyle/>
        <a:p>
          <a:endParaRPr lang="fr-FR"/>
        </a:p>
      </dgm:t>
    </dgm:pt>
    <dgm:pt modelId="{26B96A47-2ECF-4497-A272-1B63E3348014}" type="sibTrans" cxnId="{83443616-2BA2-4A09-B454-1F42FDC7160A}">
      <dgm:prSet/>
      <dgm:spPr/>
      <dgm:t>
        <a:bodyPr/>
        <a:lstStyle/>
        <a:p>
          <a:endParaRPr lang="fr-FR"/>
        </a:p>
      </dgm:t>
    </dgm:pt>
    <dgm:pt modelId="{D92B61A9-A142-44FF-87ED-4E04B46710B4}" type="pres">
      <dgm:prSet presAssocID="{BD105811-C64B-4E38-A8F4-B0121DE916ED}" presName="layout" presStyleCnt="0">
        <dgm:presLayoutVars>
          <dgm:chMax/>
          <dgm:chPref/>
          <dgm:dir/>
          <dgm:resizeHandles/>
        </dgm:presLayoutVars>
      </dgm:prSet>
      <dgm:spPr/>
    </dgm:pt>
    <dgm:pt modelId="{A5862304-9EFA-4EF0-BEBA-969A489F0F85}" type="pres">
      <dgm:prSet presAssocID="{8614290A-6CC8-4BEF-B5CB-C1AA9ECAD2A0}" presName="root" presStyleCnt="0">
        <dgm:presLayoutVars>
          <dgm:chMax/>
          <dgm:chPref/>
        </dgm:presLayoutVars>
      </dgm:prSet>
      <dgm:spPr/>
    </dgm:pt>
    <dgm:pt modelId="{9FEB6D17-8B1A-4EEA-BA65-55276DC3F34A}" type="pres">
      <dgm:prSet presAssocID="{8614290A-6CC8-4BEF-B5CB-C1AA9ECAD2A0}" presName="rootComposite" presStyleCnt="0">
        <dgm:presLayoutVars/>
      </dgm:prSet>
      <dgm:spPr/>
    </dgm:pt>
    <dgm:pt modelId="{72DA13DD-6604-4D2F-AD97-9950FE51A036}" type="pres">
      <dgm:prSet presAssocID="{8614290A-6CC8-4BEF-B5CB-C1AA9ECAD2A0}" presName="ParentAccent" presStyleLbl="alignNode1" presStyleIdx="0" presStyleCnt="1" custLinFactNeighborX="-20483" custLinFactNeighborY="-7388"/>
      <dgm:spPr>
        <a:solidFill>
          <a:schemeClr val="accent1"/>
        </a:solidFill>
      </dgm:spPr>
    </dgm:pt>
    <dgm:pt modelId="{CB548858-E1EC-4BC0-B72C-34A2AF9A23C6}" type="pres">
      <dgm:prSet presAssocID="{8614290A-6CC8-4BEF-B5CB-C1AA9ECAD2A0}" presName="ParentSmallAccent" presStyleLbl="fgAcc1" presStyleIdx="0" presStyleCnt="1" custFlipVert="1" custFlipHor="1" custScaleX="22762" custScaleY="16765" custLinFactX="200000" custLinFactY="30803" custLinFactNeighborX="230806" custLinFactNeighborY="100000"/>
      <dgm:spPr>
        <a:solidFill>
          <a:schemeClr val="bg1">
            <a:alpha val="90000"/>
          </a:schemeClr>
        </a:solidFill>
        <a:ln>
          <a:solidFill>
            <a:schemeClr val="tx2"/>
          </a:solidFill>
        </a:ln>
      </dgm:spPr>
    </dgm:pt>
    <dgm:pt modelId="{CF92C07B-1DB2-4979-9801-20160102462B}" type="pres">
      <dgm:prSet presAssocID="{8614290A-6CC8-4BEF-B5CB-C1AA9ECAD2A0}" presName="Parent" presStyleLbl="revTx" presStyleIdx="0" presStyleCnt="6" custScaleX="124983" custLinFactNeighborX="-8661" custLinFactNeighborY="-2258">
        <dgm:presLayoutVars>
          <dgm:chMax/>
          <dgm:chPref val="4"/>
          <dgm:bulletEnabled val="1"/>
        </dgm:presLayoutVars>
      </dgm:prSet>
      <dgm:spPr/>
    </dgm:pt>
    <dgm:pt modelId="{02FF8263-2731-4235-A858-AE46503649DC}" type="pres">
      <dgm:prSet presAssocID="{8614290A-6CC8-4BEF-B5CB-C1AA9ECAD2A0}" presName="childShape" presStyleCnt="0">
        <dgm:presLayoutVars>
          <dgm:chMax val="0"/>
          <dgm:chPref val="0"/>
        </dgm:presLayoutVars>
      </dgm:prSet>
      <dgm:spPr/>
    </dgm:pt>
    <dgm:pt modelId="{A7BAB480-02C6-4BB1-B98B-A0369A67148C}" type="pres">
      <dgm:prSet presAssocID="{EF20B707-F8BD-41C0-8095-C8FB90EA131B}" presName="childComposite" presStyleCnt="0">
        <dgm:presLayoutVars>
          <dgm:chMax val="0"/>
          <dgm:chPref val="0"/>
        </dgm:presLayoutVars>
      </dgm:prSet>
      <dgm:spPr/>
    </dgm:pt>
    <dgm:pt modelId="{405CBDA2-F2D6-4B7C-B3A5-9827CDCC56DA}" type="pres">
      <dgm:prSet presAssocID="{EF20B707-F8BD-41C0-8095-C8FB90EA131B}" presName="ChildAccent" presStyleLbl="solidFgAcc1" presStyleIdx="0" presStyleCnt="5"/>
      <dgm:spPr/>
    </dgm:pt>
    <dgm:pt modelId="{811D9DAD-A038-494F-BFD7-1C77E57611A9}" type="pres">
      <dgm:prSet presAssocID="{EF20B707-F8BD-41C0-8095-C8FB90EA131B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DA17C6D1-4ECA-4655-8322-C550AA2C130A}" type="pres">
      <dgm:prSet presAssocID="{2D3C68F4-A31C-4C31-8A29-459216D47091}" presName="childComposite" presStyleCnt="0">
        <dgm:presLayoutVars>
          <dgm:chMax val="0"/>
          <dgm:chPref val="0"/>
        </dgm:presLayoutVars>
      </dgm:prSet>
      <dgm:spPr/>
    </dgm:pt>
    <dgm:pt modelId="{C13B11AA-AA1C-4E08-93B7-BE8188A144E6}" type="pres">
      <dgm:prSet presAssocID="{2D3C68F4-A31C-4C31-8A29-459216D47091}" presName="ChildAccent" presStyleLbl="solidFgAcc1" presStyleIdx="1" presStyleCnt="5"/>
      <dgm:spPr/>
    </dgm:pt>
    <dgm:pt modelId="{56CC828B-1D1F-4374-AEE1-11A874F68B8F}" type="pres">
      <dgm:prSet presAssocID="{2D3C68F4-A31C-4C31-8A29-459216D47091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5BBF8278-71FA-4792-A216-B07E6701DFFE}" type="pres">
      <dgm:prSet presAssocID="{91CC4204-6DB9-412F-A6EA-5227D01D901C}" presName="childComposite" presStyleCnt="0">
        <dgm:presLayoutVars>
          <dgm:chMax val="0"/>
          <dgm:chPref val="0"/>
        </dgm:presLayoutVars>
      </dgm:prSet>
      <dgm:spPr/>
    </dgm:pt>
    <dgm:pt modelId="{F72DB8E3-CCB6-4916-B119-D15D020B8167}" type="pres">
      <dgm:prSet presAssocID="{91CC4204-6DB9-412F-A6EA-5227D01D901C}" presName="ChildAccent" presStyleLbl="solidFgAcc1" presStyleIdx="2" presStyleCnt="5"/>
      <dgm:spPr/>
    </dgm:pt>
    <dgm:pt modelId="{CFACF3A3-050E-4EFA-9026-1FA7FD1F974C}" type="pres">
      <dgm:prSet presAssocID="{91CC4204-6DB9-412F-A6EA-5227D01D901C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F72F44EC-DC45-42C8-97B4-9E6FA6C8964C}" type="pres">
      <dgm:prSet presAssocID="{927D85A0-3D44-44A0-B7BA-6E8CAF3CE203}" presName="childComposite" presStyleCnt="0">
        <dgm:presLayoutVars>
          <dgm:chMax val="0"/>
          <dgm:chPref val="0"/>
        </dgm:presLayoutVars>
      </dgm:prSet>
      <dgm:spPr/>
    </dgm:pt>
    <dgm:pt modelId="{5D799144-1DEF-4EC5-B54F-8D95D50259CA}" type="pres">
      <dgm:prSet presAssocID="{927D85A0-3D44-44A0-B7BA-6E8CAF3CE203}" presName="ChildAccent" presStyleLbl="solidFgAcc1" presStyleIdx="3" presStyleCnt="5"/>
      <dgm:spPr/>
    </dgm:pt>
    <dgm:pt modelId="{F5010320-E96A-4476-BAC1-EDA629019233}" type="pres">
      <dgm:prSet presAssocID="{927D85A0-3D44-44A0-B7BA-6E8CAF3CE203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9D14F57-AE2E-4C7D-B9C1-6759AE80BC39}" type="pres">
      <dgm:prSet presAssocID="{D3E13493-9AD5-4972-A70B-09307AE1CBAE}" presName="childComposite" presStyleCnt="0">
        <dgm:presLayoutVars>
          <dgm:chMax val="0"/>
          <dgm:chPref val="0"/>
        </dgm:presLayoutVars>
      </dgm:prSet>
      <dgm:spPr/>
    </dgm:pt>
    <dgm:pt modelId="{26A7BCEE-DDD6-496D-BFAA-87D14156DC0D}" type="pres">
      <dgm:prSet presAssocID="{D3E13493-9AD5-4972-A70B-09307AE1CBAE}" presName="ChildAccent" presStyleLbl="solidFgAcc1" presStyleIdx="4" presStyleCnt="5"/>
      <dgm:spPr/>
    </dgm:pt>
    <dgm:pt modelId="{D1F45E91-380C-4F48-8263-84F402CBE0B4}" type="pres">
      <dgm:prSet presAssocID="{D3E13493-9AD5-4972-A70B-09307AE1CBAE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41EA707-3252-40AD-AA19-D8262C2AAF6C}" srcId="{8614290A-6CC8-4BEF-B5CB-C1AA9ECAD2A0}" destId="{927D85A0-3D44-44A0-B7BA-6E8CAF3CE203}" srcOrd="3" destOrd="0" parTransId="{6C12CAE5-4592-47EE-9DDF-A68C1B7F0BD1}" sibTransId="{B2D5A33D-BB87-4F5A-846B-48FEF57EEC57}"/>
    <dgm:cxn modelId="{884F9F15-427A-4548-9641-047F6DAD8B0F}" type="presOf" srcId="{2D3C68F4-A31C-4C31-8A29-459216D47091}" destId="{56CC828B-1D1F-4374-AEE1-11A874F68B8F}" srcOrd="0" destOrd="0" presId="urn:microsoft.com/office/officeart/2008/layout/SquareAccentList"/>
    <dgm:cxn modelId="{83443616-2BA2-4A09-B454-1F42FDC7160A}" srcId="{8614290A-6CC8-4BEF-B5CB-C1AA9ECAD2A0}" destId="{D3E13493-9AD5-4972-A70B-09307AE1CBAE}" srcOrd="4" destOrd="0" parTransId="{C840D87E-12A0-490C-B767-610F3615F409}" sibTransId="{26B96A47-2ECF-4497-A272-1B63E3348014}"/>
    <dgm:cxn modelId="{CCA0FC65-B9C3-4437-81DD-9A6749F203AE}" type="presOf" srcId="{927D85A0-3D44-44A0-B7BA-6E8CAF3CE203}" destId="{F5010320-E96A-4476-BAC1-EDA629019233}" srcOrd="0" destOrd="0" presId="urn:microsoft.com/office/officeart/2008/layout/SquareAccentList"/>
    <dgm:cxn modelId="{5C6F5E72-2841-4C2F-A2EC-866BF680EC62}" type="presOf" srcId="{BD105811-C64B-4E38-A8F4-B0121DE916ED}" destId="{D92B61A9-A142-44FF-87ED-4E04B46710B4}" srcOrd="0" destOrd="0" presId="urn:microsoft.com/office/officeart/2008/layout/SquareAccentList"/>
    <dgm:cxn modelId="{48D84777-AC6C-4A44-A2D5-DE0F2510790C}" srcId="{8614290A-6CC8-4BEF-B5CB-C1AA9ECAD2A0}" destId="{EF20B707-F8BD-41C0-8095-C8FB90EA131B}" srcOrd="0" destOrd="0" parTransId="{7AA6B3B1-8576-4B5D-B7DA-95ED7D0F14FE}" sibTransId="{06836178-9C17-438C-BB84-A38CA623BD96}"/>
    <dgm:cxn modelId="{19E1DC57-E9DB-4DC5-9BDB-B4B75D776F98}" type="presOf" srcId="{D3E13493-9AD5-4972-A70B-09307AE1CBAE}" destId="{D1F45E91-380C-4F48-8263-84F402CBE0B4}" srcOrd="0" destOrd="0" presId="urn:microsoft.com/office/officeart/2008/layout/SquareAccentList"/>
    <dgm:cxn modelId="{3D3B597D-91F7-4975-A91B-E29526B71E47}" type="presOf" srcId="{8614290A-6CC8-4BEF-B5CB-C1AA9ECAD2A0}" destId="{CF92C07B-1DB2-4979-9801-20160102462B}" srcOrd="0" destOrd="0" presId="urn:microsoft.com/office/officeart/2008/layout/SquareAccentList"/>
    <dgm:cxn modelId="{5B15ABAB-53F7-4B10-BB05-FD83A3C56643}" type="presOf" srcId="{91CC4204-6DB9-412F-A6EA-5227D01D901C}" destId="{CFACF3A3-050E-4EFA-9026-1FA7FD1F974C}" srcOrd="0" destOrd="0" presId="urn:microsoft.com/office/officeart/2008/layout/SquareAccentList"/>
    <dgm:cxn modelId="{AC8D58C2-165E-4C0A-B89F-910A06531618}" srcId="{BD105811-C64B-4E38-A8F4-B0121DE916ED}" destId="{8614290A-6CC8-4BEF-B5CB-C1AA9ECAD2A0}" srcOrd="0" destOrd="0" parTransId="{2A91A02B-D1B0-44FC-B8F1-DC1C622EC237}" sibTransId="{B60D1664-37F6-41A9-8551-48F5C4F8EF48}"/>
    <dgm:cxn modelId="{5DCEEDC4-00BF-4537-8E1E-E03CB0569364}" srcId="{8614290A-6CC8-4BEF-B5CB-C1AA9ECAD2A0}" destId="{91CC4204-6DB9-412F-A6EA-5227D01D901C}" srcOrd="2" destOrd="0" parTransId="{CE351A25-78C3-4755-BB3F-E8D4A9AD9028}" sibTransId="{2BC194FC-35C0-4C9B-9C26-D5AA3DE4D52F}"/>
    <dgm:cxn modelId="{9272EFD8-248D-470E-BDF6-9E2D4FF76212}" type="presOf" srcId="{EF20B707-F8BD-41C0-8095-C8FB90EA131B}" destId="{811D9DAD-A038-494F-BFD7-1C77E57611A9}" srcOrd="0" destOrd="0" presId="urn:microsoft.com/office/officeart/2008/layout/SquareAccentList"/>
    <dgm:cxn modelId="{E4704AF4-AEE2-49FC-AC38-D88F8F9406C6}" srcId="{8614290A-6CC8-4BEF-B5CB-C1AA9ECAD2A0}" destId="{2D3C68F4-A31C-4C31-8A29-459216D47091}" srcOrd="1" destOrd="0" parTransId="{7E6D7390-8695-4A01-B28F-8FEBB8412747}" sibTransId="{34D00565-34C3-47A0-BA06-6C222FFA7433}"/>
    <dgm:cxn modelId="{94DD8AE8-292E-4800-83C4-C6C67214BB83}" type="presParOf" srcId="{D92B61A9-A142-44FF-87ED-4E04B46710B4}" destId="{A5862304-9EFA-4EF0-BEBA-969A489F0F85}" srcOrd="0" destOrd="0" presId="urn:microsoft.com/office/officeart/2008/layout/SquareAccentList"/>
    <dgm:cxn modelId="{8137EE84-D87C-4AC7-AA2C-3CAF6E0A09F4}" type="presParOf" srcId="{A5862304-9EFA-4EF0-BEBA-969A489F0F85}" destId="{9FEB6D17-8B1A-4EEA-BA65-55276DC3F34A}" srcOrd="0" destOrd="0" presId="urn:microsoft.com/office/officeart/2008/layout/SquareAccentList"/>
    <dgm:cxn modelId="{ED70A08D-610E-4C65-A138-668AFD7349F9}" type="presParOf" srcId="{9FEB6D17-8B1A-4EEA-BA65-55276DC3F34A}" destId="{72DA13DD-6604-4D2F-AD97-9950FE51A036}" srcOrd="0" destOrd="0" presId="urn:microsoft.com/office/officeart/2008/layout/SquareAccentList"/>
    <dgm:cxn modelId="{3E27D8DD-A745-4B14-B3FF-812B3B2C8E53}" type="presParOf" srcId="{9FEB6D17-8B1A-4EEA-BA65-55276DC3F34A}" destId="{CB548858-E1EC-4BC0-B72C-34A2AF9A23C6}" srcOrd="1" destOrd="0" presId="urn:microsoft.com/office/officeart/2008/layout/SquareAccentList"/>
    <dgm:cxn modelId="{14B3F3EC-8713-48F5-90CF-A214A3B9DEDB}" type="presParOf" srcId="{9FEB6D17-8B1A-4EEA-BA65-55276DC3F34A}" destId="{CF92C07B-1DB2-4979-9801-20160102462B}" srcOrd="2" destOrd="0" presId="urn:microsoft.com/office/officeart/2008/layout/SquareAccentList"/>
    <dgm:cxn modelId="{78BCF86D-8891-4139-9570-DB339B69932F}" type="presParOf" srcId="{A5862304-9EFA-4EF0-BEBA-969A489F0F85}" destId="{02FF8263-2731-4235-A858-AE46503649DC}" srcOrd="1" destOrd="0" presId="urn:microsoft.com/office/officeart/2008/layout/SquareAccentList"/>
    <dgm:cxn modelId="{4674EC2B-3BBE-4BFF-89BE-978CEFE879DD}" type="presParOf" srcId="{02FF8263-2731-4235-A858-AE46503649DC}" destId="{A7BAB480-02C6-4BB1-B98B-A0369A67148C}" srcOrd="0" destOrd="0" presId="urn:microsoft.com/office/officeart/2008/layout/SquareAccentList"/>
    <dgm:cxn modelId="{751AB6D2-D35C-4C80-99AF-E02432B4E5AF}" type="presParOf" srcId="{A7BAB480-02C6-4BB1-B98B-A0369A67148C}" destId="{405CBDA2-F2D6-4B7C-B3A5-9827CDCC56DA}" srcOrd="0" destOrd="0" presId="urn:microsoft.com/office/officeart/2008/layout/SquareAccentList"/>
    <dgm:cxn modelId="{2156F8FE-3700-4CC3-8BD7-BED062689173}" type="presParOf" srcId="{A7BAB480-02C6-4BB1-B98B-A0369A67148C}" destId="{811D9DAD-A038-494F-BFD7-1C77E57611A9}" srcOrd="1" destOrd="0" presId="urn:microsoft.com/office/officeart/2008/layout/SquareAccentList"/>
    <dgm:cxn modelId="{A7B9AFCC-DABC-4F4D-B159-F2D2FE791100}" type="presParOf" srcId="{02FF8263-2731-4235-A858-AE46503649DC}" destId="{DA17C6D1-4ECA-4655-8322-C550AA2C130A}" srcOrd="1" destOrd="0" presId="urn:microsoft.com/office/officeart/2008/layout/SquareAccentList"/>
    <dgm:cxn modelId="{EC27FEF2-BECF-4529-8DCF-338DEF87131B}" type="presParOf" srcId="{DA17C6D1-4ECA-4655-8322-C550AA2C130A}" destId="{C13B11AA-AA1C-4E08-93B7-BE8188A144E6}" srcOrd="0" destOrd="0" presId="urn:microsoft.com/office/officeart/2008/layout/SquareAccentList"/>
    <dgm:cxn modelId="{3663D8EC-B5C0-4D64-AA2D-6B84CCA7C946}" type="presParOf" srcId="{DA17C6D1-4ECA-4655-8322-C550AA2C130A}" destId="{56CC828B-1D1F-4374-AEE1-11A874F68B8F}" srcOrd="1" destOrd="0" presId="urn:microsoft.com/office/officeart/2008/layout/SquareAccentList"/>
    <dgm:cxn modelId="{1A721C98-2B7A-41BE-AB04-BDABFEDC245F}" type="presParOf" srcId="{02FF8263-2731-4235-A858-AE46503649DC}" destId="{5BBF8278-71FA-4792-A216-B07E6701DFFE}" srcOrd="2" destOrd="0" presId="urn:microsoft.com/office/officeart/2008/layout/SquareAccentList"/>
    <dgm:cxn modelId="{669122AA-0486-4C8C-B476-7C9ED5E14749}" type="presParOf" srcId="{5BBF8278-71FA-4792-A216-B07E6701DFFE}" destId="{F72DB8E3-CCB6-4916-B119-D15D020B8167}" srcOrd="0" destOrd="0" presId="urn:microsoft.com/office/officeart/2008/layout/SquareAccentList"/>
    <dgm:cxn modelId="{91082E1A-DA1D-446F-A5C8-F5D8C9E665BD}" type="presParOf" srcId="{5BBF8278-71FA-4792-A216-B07E6701DFFE}" destId="{CFACF3A3-050E-4EFA-9026-1FA7FD1F974C}" srcOrd="1" destOrd="0" presId="urn:microsoft.com/office/officeart/2008/layout/SquareAccentList"/>
    <dgm:cxn modelId="{577F5C74-A71B-4931-BD78-2335B00FA232}" type="presParOf" srcId="{02FF8263-2731-4235-A858-AE46503649DC}" destId="{F72F44EC-DC45-42C8-97B4-9E6FA6C8964C}" srcOrd="3" destOrd="0" presId="urn:microsoft.com/office/officeart/2008/layout/SquareAccentList"/>
    <dgm:cxn modelId="{CCB5EEAD-CB12-42FD-8366-5E42A441FADD}" type="presParOf" srcId="{F72F44EC-DC45-42C8-97B4-9E6FA6C8964C}" destId="{5D799144-1DEF-4EC5-B54F-8D95D50259CA}" srcOrd="0" destOrd="0" presId="urn:microsoft.com/office/officeart/2008/layout/SquareAccentList"/>
    <dgm:cxn modelId="{24DA990D-1DDD-47DD-A9B4-6952CDE58637}" type="presParOf" srcId="{F72F44EC-DC45-42C8-97B4-9E6FA6C8964C}" destId="{F5010320-E96A-4476-BAC1-EDA629019233}" srcOrd="1" destOrd="0" presId="urn:microsoft.com/office/officeart/2008/layout/SquareAccentList"/>
    <dgm:cxn modelId="{882DA21E-78C7-49AF-9D48-525740A5BCC2}" type="presParOf" srcId="{02FF8263-2731-4235-A858-AE46503649DC}" destId="{D9D14F57-AE2E-4C7D-B9C1-6759AE80BC39}" srcOrd="4" destOrd="0" presId="urn:microsoft.com/office/officeart/2008/layout/SquareAccentList"/>
    <dgm:cxn modelId="{FF13C33D-467F-4683-9032-6E39D8B96032}" type="presParOf" srcId="{D9D14F57-AE2E-4C7D-B9C1-6759AE80BC39}" destId="{26A7BCEE-DDD6-496D-BFAA-87D14156DC0D}" srcOrd="0" destOrd="0" presId="urn:microsoft.com/office/officeart/2008/layout/SquareAccentList"/>
    <dgm:cxn modelId="{83B34688-452D-4AD8-A2F5-3FB0AB1630D5}" type="presParOf" srcId="{D9D14F57-AE2E-4C7D-B9C1-6759AE80BC39}" destId="{D1F45E91-380C-4F48-8263-84F402CBE0B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105811-C64B-4E38-A8F4-B0121DE916ED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614290A-6CC8-4BEF-B5CB-C1AA9ECAD2A0}">
      <dgm:prSet phldrT="[Texte]" phldr="0"/>
      <dgm:spPr/>
      <dgm:t>
        <a:bodyPr/>
        <a:lstStyle/>
        <a:p>
          <a:r>
            <a:rPr lang="fr-FR" b="1">
              <a:effectLst/>
            </a:rPr>
            <a:t>1.Etre contractuel de droit public</a:t>
          </a:r>
        </a:p>
      </dgm:t>
    </dgm:pt>
    <dgm:pt modelId="{2A91A02B-D1B0-44FC-B8F1-DC1C622EC237}" type="parTrans" cxnId="{AC8D58C2-165E-4C0A-B89F-910A06531618}">
      <dgm:prSet/>
      <dgm:spPr/>
      <dgm:t>
        <a:bodyPr/>
        <a:lstStyle/>
        <a:p>
          <a:endParaRPr lang="fr-FR"/>
        </a:p>
      </dgm:t>
    </dgm:pt>
    <dgm:pt modelId="{B60D1664-37F6-41A9-8551-48F5C4F8EF48}" type="sibTrans" cxnId="{AC8D58C2-165E-4C0A-B89F-910A06531618}">
      <dgm:prSet/>
      <dgm:spPr/>
      <dgm:t>
        <a:bodyPr/>
        <a:lstStyle/>
        <a:p>
          <a:endParaRPr lang="fr-FR"/>
        </a:p>
      </dgm:t>
    </dgm:pt>
    <dgm:pt modelId="{EF20B707-F8BD-41C0-8095-C8FB90EA131B}">
      <dgm:prSet phldrT="[Texte]" phldr="0"/>
      <dgm:spPr/>
      <dgm:t>
        <a:bodyPr/>
        <a:lstStyle/>
        <a:p>
          <a:r>
            <a:rPr lang="fr-FR"/>
            <a:t>Sur un emploi non permanent (accroissement temporaire ou saisonnier ou contrat de projet)</a:t>
          </a:r>
        </a:p>
      </dgm:t>
    </dgm:pt>
    <dgm:pt modelId="{7AA6B3B1-8576-4B5D-B7DA-95ED7D0F14FE}" type="parTrans" cxnId="{48D84777-AC6C-4A44-A2D5-DE0F2510790C}">
      <dgm:prSet/>
      <dgm:spPr/>
      <dgm:t>
        <a:bodyPr/>
        <a:lstStyle/>
        <a:p>
          <a:endParaRPr lang="fr-FR"/>
        </a:p>
      </dgm:t>
    </dgm:pt>
    <dgm:pt modelId="{06836178-9C17-438C-BB84-A38CA623BD96}" type="sibTrans" cxnId="{48D84777-AC6C-4A44-A2D5-DE0F2510790C}">
      <dgm:prSet/>
      <dgm:spPr/>
      <dgm:t>
        <a:bodyPr/>
        <a:lstStyle/>
        <a:p>
          <a:endParaRPr lang="fr-FR"/>
        </a:p>
      </dgm:t>
    </dgm:pt>
    <dgm:pt modelId="{2D3C68F4-A31C-4C31-8A29-459216D47091}">
      <dgm:prSet phldrT="[Texte]" phldr="0"/>
      <dgm:spPr/>
      <dgm:t>
        <a:bodyPr/>
        <a:lstStyle/>
        <a:p>
          <a:r>
            <a:rPr lang="fr-FR"/>
            <a:t>Contrat de remplacement</a:t>
          </a:r>
        </a:p>
      </dgm:t>
    </dgm:pt>
    <dgm:pt modelId="{7E6D7390-8695-4A01-B28F-8FEBB8412747}" type="parTrans" cxnId="{E4704AF4-AEE2-49FC-AC38-D88F8F9406C6}">
      <dgm:prSet/>
      <dgm:spPr/>
      <dgm:t>
        <a:bodyPr/>
        <a:lstStyle/>
        <a:p>
          <a:endParaRPr lang="fr-FR"/>
        </a:p>
      </dgm:t>
    </dgm:pt>
    <dgm:pt modelId="{34D00565-34C3-47A0-BA06-6C222FFA7433}" type="sibTrans" cxnId="{E4704AF4-AEE2-49FC-AC38-D88F8F9406C6}">
      <dgm:prSet/>
      <dgm:spPr/>
      <dgm:t>
        <a:bodyPr/>
        <a:lstStyle/>
        <a:p>
          <a:endParaRPr lang="fr-FR"/>
        </a:p>
      </dgm:t>
    </dgm:pt>
    <dgm:pt modelId="{91CC4204-6DB9-412F-A6EA-5227D01D901C}">
      <dgm:prSet phldrT="[Texte]" phldr="0"/>
      <dgm:spPr/>
      <dgm:t>
        <a:bodyPr/>
        <a:lstStyle/>
        <a:p>
          <a:r>
            <a:rPr lang="fr-FR"/>
            <a:t>Sur un emploi permanent  (CDD articles L.332-14 et L.332-8 ou CDI)</a:t>
          </a:r>
        </a:p>
      </dgm:t>
    </dgm:pt>
    <dgm:pt modelId="{CE351A25-78C3-4755-BB3F-E8D4A9AD9028}" type="parTrans" cxnId="{5DCEEDC4-00BF-4537-8E1E-E03CB0569364}">
      <dgm:prSet/>
      <dgm:spPr/>
      <dgm:t>
        <a:bodyPr/>
        <a:lstStyle/>
        <a:p>
          <a:endParaRPr lang="fr-FR"/>
        </a:p>
      </dgm:t>
    </dgm:pt>
    <dgm:pt modelId="{2BC194FC-35C0-4C9B-9C26-D5AA3DE4D52F}" type="sibTrans" cxnId="{5DCEEDC4-00BF-4537-8E1E-E03CB0569364}">
      <dgm:prSet/>
      <dgm:spPr/>
      <dgm:t>
        <a:bodyPr/>
        <a:lstStyle/>
        <a:p>
          <a:endParaRPr lang="fr-FR"/>
        </a:p>
      </dgm:t>
    </dgm:pt>
    <dgm:pt modelId="{927D85A0-3D44-44A0-B7BA-6E8CAF3CE203}">
      <dgm:prSet phldrT="[Texte]" phldr="0"/>
      <dgm:spPr/>
      <dgm:t>
        <a:bodyPr/>
        <a:lstStyle/>
        <a:p>
          <a:r>
            <a:rPr lang="fr-FR"/>
            <a:t>Contrat sur emploi fonctionnel ou collaborateur de cabinet</a:t>
          </a:r>
        </a:p>
      </dgm:t>
    </dgm:pt>
    <dgm:pt modelId="{6C12CAE5-4592-47EE-9DDF-A68C1B7F0BD1}" type="parTrans" cxnId="{E41EA707-3252-40AD-AA19-D8262C2AAF6C}">
      <dgm:prSet/>
      <dgm:spPr/>
      <dgm:t>
        <a:bodyPr/>
        <a:lstStyle/>
        <a:p>
          <a:endParaRPr lang="fr-FR"/>
        </a:p>
      </dgm:t>
    </dgm:pt>
    <dgm:pt modelId="{B2D5A33D-BB87-4F5A-846B-48FEF57EEC57}" type="sibTrans" cxnId="{E41EA707-3252-40AD-AA19-D8262C2AAF6C}">
      <dgm:prSet/>
      <dgm:spPr/>
      <dgm:t>
        <a:bodyPr/>
        <a:lstStyle/>
        <a:p>
          <a:endParaRPr lang="fr-FR"/>
        </a:p>
      </dgm:t>
    </dgm:pt>
    <dgm:pt modelId="{D3E13493-9AD5-4972-A70B-09307AE1CBAE}">
      <dgm:prSet phldrT="[Texte]" phldr="0"/>
      <dgm:spPr/>
      <dgm:t>
        <a:bodyPr/>
        <a:lstStyle/>
        <a:p>
          <a:r>
            <a:rPr lang="fr-FR"/>
            <a:t>Les contrats travailleurs handicapés</a:t>
          </a:r>
        </a:p>
      </dgm:t>
    </dgm:pt>
    <dgm:pt modelId="{C840D87E-12A0-490C-B767-610F3615F409}" type="parTrans" cxnId="{83443616-2BA2-4A09-B454-1F42FDC7160A}">
      <dgm:prSet/>
      <dgm:spPr/>
      <dgm:t>
        <a:bodyPr/>
        <a:lstStyle/>
        <a:p>
          <a:endParaRPr lang="fr-FR"/>
        </a:p>
      </dgm:t>
    </dgm:pt>
    <dgm:pt modelId="{26B96A47-2ECF-4497-A272-1B63E3348014}" type="sibTrans" cxnId="{83443616-2BA2-4A09-B454-1F42FDC7160A}">
      <dgm:prSet/>
      <dgm:spPr/>
      <dgm:t>
        <a:bodyPr/>
        <a:lstStyle/>
        <a:p>
          <a:endParaRPr lang="fr-FR"/>
        </a:p>
      </dgm:t>
    </dgm:pt>
    <dgm:pt modelId="{D92B61A9-A142-44FF-87ED-4E04B46710B4}" type="pres">
      <dgm:prSet presAssocID="{BD105811-C64B-4E38-A8F4-B0121DE916ED}" presName="layout" presStyleCnt="0">
        <dgm:presLayoutVars>
          <dgm:chMax/>
          <dgm:chPref/>
          <dgm:dir/>
          <dgm:resizeHandles/>
        </dgm:presLayoutVars>
      </dgm:prSet>
      <dgm:spPr/>
    </dgm:pt>
    <dgm:pt modelId="{A5862304-9EFA-4EF0-BEBA-969A489F0F85}" type="pres">
      <dgm:prSet presAssocID="{8614290A-6CC8-4BEF-B5CB-C1AA9ECAD2A0}" presName="root" presStyleCnt="0">
        <dgm:presLayoutVars>
          <dgm:chMax/>
          <dgm:chPref/>
        </dgm:presLayoutVars>
      </dgm:prSet>
      <dgm:spPr/>
    </dgm:pt>
    <dgm:pt modelId="{9FEB6D17-8B1A-4EEA-BA65-55276DC3F34A}" type="pres">
      <dgm:prSet presAssocID="{8614290A-6CC8-4BEF-B5CB-C1AA9ECAD2A0}" presName="rootComposite" presStyleCnt="0">
        <dgm:presLayoutVars/>
      </dgm:prSet>
      <dgm:spPr/>
    </dgm:pt>
    <dgm:pt modelId="{72DA13DD-6604-4D2F-AD97-9950FE51A036}" type="pres">
      <dgm:prSet presAssocID="{8614290A-6CC8-4BEF-B5CB-C1AA9ECAD2A0}" presName="ParentAccent" presStyleLbl="alignNode1" presStyleIdx="0" presStyleCnt="1" custLinFactNeighborX="-40583" custLinFactNeighborY="-2171"/>
      <dgm:spPr>
        <a:solidFill>
          <a:schemeClr val="accent3"/>
        </a:solidFill>
      </dgm:spPr>
    </dgm:pt>
    <dgm:pt modelId="{CB548858-E1EC-4BC0-B72C-34A2AF9A23C6}" type="pres">
      <dgm:prSet presAssocID="{8614290A-6CC8-4BEF-B5CB-C1AA9ECAD2A0}" presName="ParentSmallAccent" presStyleLbl="fgAcc1" presStyleIdx="0" presStyleCnt="1" custFlipVert="1" custFlipHor="1" custScaleX="22762" custScaleY="16765" custLinFactX="200000" custLinFactY="30803" custLinFactNeighborX="230806" custLinFactNeighborY="100000"/>
      <dgm:spPr>
        <a:solidFill>
          <a:schemeClr val="bg1">
            <a:alpha val="90000"/>
          </a:schemeClr>
        </a:solidFill>
        <a:ln>
          <a:solidFill>
            <a:schemeClr val="tx2"/>
          </a:solidFill>
        </a:ln>
      </dgm:spPr>
    </dgm:pt>
    <dgm:pt modelId="{CF92C07B-1DB2-4979-9801-20160102462B}" type="pres">
      <dgm:prSet presAssocID="{8614290A-6CC8-4BEF-B5CB-C1AA9ECAD2A0}" presName="Parent" presStyleLbl="revTx" presStyleIdx="0" presStyleCnt="6" custScaleX="188345" custLinFactNeighborX="-9270" custLinFactNeighborY="-523">
        <dgm:presLayoutVars>
          <dgm:chMax/>
          <dgm:chPref val="4"/>
          <dgm:bulletEnabled val="1"/>
        </dgm:presLayoutVars>
      </dgm:prSet>
      <dgm:spPr/>
    </dgm:pt>
    <dgm:pt modelId="{02FF8263-2731-4235-A858-AE46503649DC}" type="pres">
      <dgm:prSet presAssocID="{8614290A-6CC8-4BEF-B5CB-C1AA9ECAD2A0}" presName="childShape" presStyleCnt="0">
        <dgm:presLayoutVars>
          <dgm:chMax val="0"/>
          <dgm:chPref val="0"/>
        </dgm:presLayoutVars>
      </dgm:prSet>
      <dgm:spPr/>
    </dgm:pt>
    <dgm:pt modelId="{A7BAB480-02C6-4BB1-B98B-A0369A67148C}" type="pres">
      <dgm:prSet presAssocID="{EF20B707-F8BD-41C0-8095-C8FB90EA131B}" presName="childComposite" presStyleCnt="0">
        <dgm:presLayoutVars>
          <dgm:chMax val="0"/>
          <dgm:chPref val="0"/>
        </dgm:presLayoutVars>
      </dgm:prSet>
      <dgm:spPr/>
    </dgm:pt>
    <dgm:pt modelId="{405CBDA2-F2D6-4B7C-B3A5-9827CDCC56DA}" type="pres">
      <dgm:prSet presAssocID="{EF20B707-F8BD-41C0-8095-C8FB90EA131B}" presName="ChildAccent" presStyleLbl="solidFgAcc1" presStyleIdx="0" presStyleCnt="5"/>
      <dgm:spPr/>
    </dgm:pt>
    <dgm:pt modelId="{811D9DAD-A038-494F-BFD7-1C77E57611A9}" type="pres">
      <dgm:prSet presAssocID="{EF20B707-F8BD-41C0-8095-C8FB90EA131B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DA17C6D1-4ECA-4655-8322-C550AA2C130A}" type="pres">
      <dgm:prSet presAssocID="{2D3C68F4-A31C-4C31-8A29-459216D47091}" presName="childComposite" presStyleCnt="0">
        <dgm:presLayoutVars>
          <dgm:chMax val="0"/>
          <dgm:chPref val="0"/>
        </dgm:presLayoutVars>
      </dgm:prSet>
      <dgm:spPr/>
    </dgm:pt>
    <dgm:pt modelId="{C13B11AA-AA1C-4E08-93B7-BE8188A144E6}" type="pres">
      <dgm:prSet presAssocID="{2D3C68F4-A31C-4C31-8A29-459216D47091}" presName="ChildAccent" presStyleLbl="solidFgAcc1" presStyleIdx="1" presStyleCnt="5"/>
      <dgm:spPr/>
    </dgm:pt>
    <dgm:pt modelId="{56CC828B-1D1F-4374-AEE1-11A874F68B8F}" type="pres">
      <dgm:prSet presAssocID="{2D3C68F4-A31C-4C31-8A29-459216D47091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5BBF8278-71FA-4792-A216-B07E6701DFFE}" type="pres">
      <dgm:prSet presAssocID="{91CC4204-6DB9-412F-A6EA-5227D01D901C}" presName="childComposite" presStyleCnt="0">
        <dgm:presLayoutVars>
          <dgm:chMax val="0"/>
          <dgm:chPref val="0"/>
        </dgm:presLayoutVars>
      </dgm:prSet>
      <dgm:spPr/>
    </dgm:pt>
    <dgm:pt modelId="{F72DB8E3-CCB6-4916-B119-D15D020B8167}" type="pres">
      <dgm:prSet presAssocID="{91CC4204-6DB9-412F-A6EA-5227D01D901C}" presName="ChildAccent" presStyleLbl="solidFgAcc1" presStyleIdx="2" presStyleCnt="5"/>
      <dgm:spPr/>
    </dgm:pt>
    <dgm:pt modelId="{CFACF3A3-050E-4EFA-9026-1FA7FD1F974C}" type="pres">
      <dgm:prSet presAssocID="{91CC4204-6DB9-412F-A6EA-5227D01D901C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F72F44EC-DC45-42C8-97B4-9E6FA6C8964C}" type="pres">
      <dgm:prSet presAssocID="{927D85A0-3D44-44A0-B7BA-6E8CAF3CE203}" presName="childComposite" presStyleCnt="0">
        <dgm:presLayoutVars>
          <dgm:chMax val="0"/>
          <dgm:chPref val="0"/>
        </dgm:presLayoutVars>
      </dgm:prSet>
      <dgm:spPr/>
    </dgm:pt>
    <dgm:pt modelId="{5D799144-1DEF-4EC5-B54F-8D95D50259CA}" type="pres">
      <dgm:prSet presAssocID="{927D85A0-3D44-44A0-B7BA-6E8CAF3CE203}" presName="ChildAccent" presStyleLbl="solidFgAcc1" presStyleIdx="3" presStyleCnt="5"/>
      <dgm:spPr/>
    </dgm:pt>
    <dgm:pt modelId="{F5010320-E96A-4476-BAC1-EDA629019233}" type="pres">
      <dgm:prSet presAssocID="{927D85A0-3D44-44A0-B7BA-6E8CAF3CE203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9D14F57-AE2E-4C7D-B9C1-6759AE80BC39}" type="pres">
      <dgm:prSet presAssocID="{D3E13493-9AD5-4972-A70B-09307AE1CBAE}" presName="childComposite" presStyleCnt="0">
        <dgm:presLayoutVars>
          <dgm:chMax val="0"/>
          <dgm:chPref val="0"/>
        </dgm:presLayoutVars>
      </dgm:prSet>
      <dgm:spPr/>
    </dgm:pt>
    <dgm:pt modelId="{26A7BCEE-DDD6-496D-BFAA-87D14156DC0D}" type="pres">
      <dgm:prSet presAssocID="{D3E13493-9AD5-4972-A70B-09307AE1CBAE}" presName="ChildAccent" presStyleLbl="solidFgAcc1" presStyleIdx="4" presStyleCnt="5"/>
      <dgm:spPr/>
    </dgm:pt>
    <dgm:pt modelId="{D1F45E91-380C-4F48-8263-84F402CBE0B4}" type="pres">
      <dgm:prSet presAssocID="{D3E13493-9AD5-4972-A70B-09307AE1CBAE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41EA707-3252-40AD-AA19-D8262C2AAF6C}" srcId="{8614290A-6CC8-4BEF-B5CB-C1AA9ECAD2A0}" destId="{927D85A0-3D44-44A0-B7BA-6E8CAF3CE203}" srcOrd="3" destOrd="0" parTransId="{6C12CAE5-4592-47EE-9DDF-A68C1B7F0BD1}" sibTransId="{B2D5A33D-BB87-4F5A-846B-48FEF57EEC57}"/>
    <dgm:cxn modelId="{884F9F15-427A-4548-9641-047F6DAD8B0F}" type="presOf" srcId="{2D3C68F4-A31C-4C31-8A29-459216D47091}" destId="{56CC828B-1D1F-4374-AEE1-11A874F68B8F}" srcOrd="0" destOrd="0" presId="urn:microsoft.com/office/officeart/2008/layout/SquareAccentList"/>
    <dgm:cxn modelId="{83443616-2BA2-4A09-B454-1F42FDC7160A}" srcId="{8614290A-6CC8-4BEF-B5CB-C1AA9ECAD2A0}" destId="{D3E13493-9AD5-4972-A70B-09307AE1CBAE}" srcOrd="4" destOrd="0" parTransId="{C840D87E-12A0-490C-B767-610F3615F409}" sibTransId="{26B96A47-2ECF-4497-A272-1B63E3348014}"/>
    <dgm:cxn modelId="{CCA0FC65-B9C3-4437-81DD-9A6749F203AE}" type="presOf" srcId="{927D85A0-3D44-44A0-B7BA-6E8CAF3CE203}" destId="{F5010320-E96A-4476-BAC1-EDA629019233}" srcOrd="0" destOrd="0" presId="urn:microsoft.com/office/officeart/2008/layout/SquareAccentList"/>
    <dgm:cxn modelId="{5C6F5E72-2841-4C2F-A2EC-866BF680EC62}" type="presOf" srcId="{BD105811-C64B-4E38-A8F4-B0121DE916ED}" destId="{D92B61A9-A142-44FF-87ED-4E04B46710B4}" srcOrd="0" destOrd="0" presId="urn:microsoft.com/office/officeart/2008/layout/SquareAccentList"/>
    <dgm:cxn modelId="{48D84777-AC6C-4A44-A2D5-DE0F2510790C}" srcId="{8614290A-6CC8-4BEF-B5CB-C1AA9ECAD2A0}" destId="{EF20B707-F8BD-41C0-8095-C8FB90EA131B}" srcOrd="0" destOrd="0" parTransId="{7AA6B3B1-8576-4B5D-B7DA-95ED7D0F14FE}" sibTransId="{06836178-9C17-438C-BB84-A38CA623BD96}"/>
    <dgm:cxn modelId="{19E1DC57-E9DB-4DC5-9BDB-B4B75D776F98}" type="presOf" srcId="{D3E13493-9AD5-4972-A70B-09307AE1CBAE}" destId="{D1F45E91-380C-4F48-8263-84F402CBE0B4}" srcOrd="0" destOrd="0" presId="urn:microsoft.com/office/officeart/2008/layout/SquareAccentList"/>
    <dgm:cxn modelId="{3D3B597D-91F7-4975-A91B-E29526B71E47}" type="presOf" srcId="{8614290A-6CC8-4BEF-B5CB-C1AA9ECAD2A0}" destId="{CF92C07B-1DB2-4979-9801-20160102462B}" srcOrd="0" destOrd="0" presId="urn:microsoft.com/office/officeart/2008/layout/SquareAccentList"/>
    <dgm:cxn modelId="{5B15ABAB-53F7-4B10-BB05-FD83A3C56643}" type="presOf" srcId="{91CC4204-6DB9-412F-A6EA-5227D01D901C}" destId="{CFACF3A3-050E-4EFA-9026-1FA7FD1F974C}" srcOrd="0" destOrd="0" presId="urn:microsoft.com/office/officeart/2008/layout/SquareAccentList"/>
    <dgm:cxn modelId="{AC8D58C2-165E-4C0A-B89F-910A06531618}" srcId="{BD105811-C64B-4E38-A8F4-B0121DE916ED}" destId="{8614290A-6CC8-4BEF-B5CB-C1AA9ECAD2A0}" srcOrd="0" destOrd="0" parTransId="{2A91A02B-D1B0-44FC-B8F1-DC1C622EC237}" sibTransId="{B60D1664-37F6-41A9-8551-48F5C4F8EF48}"/>
    <dgm:cxn modelId="{5DCEEDC4-00BF-4537-8E1E-E03CB0569364}" srcId="{8614290A-6CC8-4BEF-B5CB-C1AA9ECAD2A0}" destId="{91CC4204-6DB9-412F-A6EA-5227D01D901C}" srcOrd="2" destOrd="0" parTransId="{CE351A25-78C3-4755-BB3F-E8D4A9AD9028}" sibTransId="{2BC194FC-35C0-4C9B-9C26-D5AA3DE4D52F}"/>
    <dgm:cxn modelId="{9272EFD8-248D-470E-BDF6-9E2D4FF76212}" type="presOf" srcId="{EF20B707-F8BD-41C0-8095-C8FB90EA131B}" destId="{811D9DAD-A038-494F-BFD7-1C77E57611A9}" srcOrd="0" destOrd="0" presId="urn:microsoft.com/office/officeart/2008/layout/SquareAccentList"/>
    <dgm:cxn modelId="{E4704AF4-AEE2-49FC-AC38-D88F8F9406C6}" srcId="{8614290A-6CC8-4BEF-B5CB-C1AA9ECAD2A0}" destId="{2D3C68F4-A31C-4C31-8A29-459216D47091}" srcOrd="1" destOrd="0" parTransId="{7E6D7390-8695-4A01-B28F-8FEBB8412747}" sibTransId="{34D00565-34C3-47A0-BA06-6C222FFA7433}"/>
    <dgm:cxn modelId="{94DD8AE8-292E-4800-83C4-C6C67214BB83}" type="presParOf" srcId="{D92B61A9-A142-44FF-87ED-4E04B46710B4}" destId="{A5862304-9EFA-4EF0-BEBA-969A489F0F85}" srcOrd="0" destOrd="0" presId="urn:microsoft.com/office/officeart/2008/layout/SquareAccentList"/>
    <dgm:cxn modelId="{8137EE84-D87C-4AC7-AA2C-3CAF6E0A09F4}" type="presParOf" srcId="{A5862304-9EFA-4EF0-BEBA-969A489F0F85}" destId="{9FEB6D17-8B1A-4EEA-BA65-55276DC3F34A}" srcOrd="0" destOrd="0" presId="urn:microsoft.com/office/officeart/2008/layout/SquareAccentList"/>
    <dgm:cxn modelId="{ED70A08D-610E-4C65-A138-668AFD7349F9}" type="presParOf" srcId="{9FEB6D17-8B1A-4EEA-BA65-55276DC3F34A}" destId="{72DA13DD-6604-4D2F-AD97-9950FE51A036}" srcOrd="0" destOrd="0" presId="urn:microsoft.com/office/officeart/2008/layout/SquareAccentList"/>
    <dgm:cxn modelId="{3E27D8DD-A745-4B14-B3FF-812B3B2C8E53}" type="presParOf" srcId="{9FEB6D17-8B1A-4EEA-BA65-55276DC3F34A}" destId="{CB548858-E1EC-4BC0-B72C-34A2AF9A23C6}" srcOrd="1" destOrd="0" presId="urn:microsoft.com/office/officeart/2008/layout/SquareAccentList"/>
    <dgm:cxn modelId="{14B3F3EC-8713-48F5-90CF-A214A3B9DEDB}" type="presParOf" srcId="{9FEB6D17-8B1A-4EEA-BA65-55276DC3F34A}" destId="{CF92C07B-1DB2-4979-9801-20160102462B}" srcOrd="2" destOrd="0" presId="urn:microsoft.com/office/officeart/2008/layout/SquareAccentList"/>
    <dgm:cxn modelId="{78BCF86D-8891-4139-9570-DB339B69932F}" type="presParOf" srcId="{A5862304-9EFA-4EF0-BEBA-969A489F0F85}" destId="{02FF8263-2731-4235-A858-AE46503649DC}" srcOrd="1" destOrd="0" presId="urn:microsoft.com/office/officeart/2008/layout/SquareAccentList"/>
    <dgm:cxn modelId="{4674EC2B-3BBE-4BFF-89BE-978CEFE879DD}" type="presParOf" srcId="{02FF8263-2731-4235-A858-AE46503649DC}" destId="{A7BAB480-02C6-4BB1-B98B-A0369A67148C}" srcOrd="0" destOrd="0" presId="urn:microsoft.com/office/officeart/2008/layout/SquareAccentList"/>
    <dgm:cxn modelId="{751AB6D2-D35C-4C80-99AF-E02432B4E5AF}" type="presParOf" srcId="{A7BAB480-02C6-4BB1-B98B-A0369A67148C}" destId="{405CBDA2-F2D6-4B7C-B3A5-9827CDCC56DA}" srcOrd="0" destOrd="0" presId="urn:microsoft.com/office/officeart/2008/layout/SquareAccentList"/>
    <dgm:cxn modelId="{2156F8FE-3700-4CC3-8BD7-BED062689173}" type="presParOf" srcId="{A7BAB480-02C6-4BB1-B98B-A0369A67148C}" destId="{811D9DAD-A038-494F-BFD7-1C77E57611A9}" srcOrd="1" destOrd="0" presId="urn:microsoft.com/office/officeart/2008/layout/SquareAccentList"/>
    <dgm:cxn modelId="{A7B9AFCC-DABC-4F4D-B159-F2D2FE791100}" type="presParOf" srcId="{02FF8263-2731-4235-A858-AE46503649DC}" destId="{DA17C6D1-4ECA-4655-8322-C550AA2C130A}" srcOrd="1" destOrd="0" presId="urn:microsoft.com/office/officeart/2008/layout/SquareAccentList"/>
    <dgm:cxn modelId="{EC27FEF2-BECF-4529-8DCF-338DEF87131B}" type="presParOf" srcId="{DA17C6D1-4ECA-4655-8322-C550AA2C130A}" destId="{C13B11AA-AA1C-4E08-93B7-BE8188A144E6}" srcOrd="0" destOrd="0" presId="urn:microsoft.com/office/officeart/2008/layout/SquareAccentList"/>
    <dgm:cxn modelId="{3663D8EC-B5C0-4D64-AA2D-6B84CCA7C946}" type="presParOf" srcId="{DA17C6D1-4ECA-4655-8322-C550AA2C130A}" destId="{56CC828B-1D1F-4374-AEE1-11A874F68B8F}" srcOrd="1" destOrd="0" presId="urn:microsoft.com/office/officeart/2008/layout/SquareAccentList"/>
    <dgm:cxn modelId="{1A721C98-2B7A-41BE-AB04-BDABFEDC245F}" type="presParOf" srcId="{02FF8263-2731-4235-A858-AE46503649DC}" destId="{5BBF8278-71FA-4792-A216-B07E6701DFFE}" srcOrd="2" destOrd="0" presId="urn:microsoft.com/office/officeart/2008/layout/SquareAccentList"/>
    <dgm:cxn modelId="{669122AA-0486-4C8C-B476-7C9ED5E14749}" type="presParOf" srcId="{5BBF8278-71FA-4792-A216-B07E6701DFFE}" destId="{F72DB8E3-CCB6-4916-B119-D15D020B8167}" srcOrd="0" destOrd="0" presId="urn:microsoft.com/office/officeart/2008/layout/SquareAccentList"/>
    <dgm:cxn modelId="{91082E1A-DA1D-446F-A5C8-F5D8C9E665BD}" type="presParOf" srcId="{5BBF8278-71FA-4792-A216-B07E6701DFFE}" destId="{CFACF3A3-050E-4EFA-9026-1FA7FD1F974C}" srcOrd="1" destOrd="0" presId="urn:microsoft.com/office/officeart/2008/layout/SquareAccentList"/>
    <dgm:cxn modelId="{577F5C74-A71B-4931-BD78-2335B00FA232}" type="presParOf" srcId="{02FF8263-2731-4235-A858-AE46503649DC}" destId="{F72F44EC-DC45-42C8-97B4-9E6FA6C8964C}" srcOrd="3" destOrd="0" presId="urn:microsoft.com/office/officeart/2008/layout/SquareAccentList"/>
    <dgm:cxn modelId="{CCB5EEAD-CB12-42FD-8366-5E42A441FADD}" type="presParOf" srcId="{F72F44EC-DC45-42C8-97B4-9E6FA6C8964C}" destId="{5D799144-1DEF-4EC5-B54F-8D95D50259CA}" srcOrd="0" destOrd="0" presId="urn:microsoft.com/office/officeart/2008/layout/SquareAccentList"/>
    <dgm:cxn modelId="{24DA990D-1DDD-47DD-A9B4-6952CDE58637}" type="presParOf" srcId="{F72F44EC-DC45-42C8-97B4-9E6FA6C8964C}" destId="{F5010320-E96A-4476-BAC1-EDA629019233}" srcOrd="1" destOrd="0" presId="urn:microsoft.com/office/officeart/2008/layout/SquareAccentList"/>
    <dgm:cxn modelId="{882DA21E-78C7-49AF-9D48-525740A5BCC2}" type="presParOf" srcId="{02FF8263-2731-4235-A858-AE46503649DC}" destId="{D9D14F57-AE2E-4C7D-B9C1-6759AE80BC39}" srcOrd="4" destOrd="0" presId="urn:microsoft.com/office/officeart/2008/layout/SquareAccentList"/>
    <dgm:cxn modelId="{FF13C33D-467F-4683-9032-6E39D8B96032}" type="presParOf" srcId="{D9D14F57-AE2E-4C7D-B9C1-6759AE80BC39}" destId="{26A7BCEE-DDD6-496D-BFAA-87D14156DC0D}" srcOrd="0" destOrd="0" presId="urn:microsoft.com/office/officeart/2008/layout/SquareAccentList"/>
    <dgm:cxn modelId="{83B34688-452D-4AD8-A2F5-3FB0AB1630D5}" type="presParOf" srcId="{D9D14F57-AE2E-4C7D-B9C1-6759AE80BC39}" destId="{D1F45E91-380C-4F48-8263-84F402CBE0B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75E34B-4780-40FE-A8AB-A50E30A35B5E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99AB408E-3F14-4F78-9AEA-104344CA7F5B}">
      <dgm:prSet phldrT="[Texte]" phldr="0" custT="1"/>
      <dgm:spPr/>
      <dgm:t>
        <a:bodyPr/>
        <a:lstStyle/>
        <a:p>
          <a:r>
            <a:rPr lang="fr-FR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fonctionnaires titulaires et stagiaires</a:t>
          </a:r>
        </a:p>
      </dgm:t>
    </dgm:pt>
    <dgm:pt modelId="{A39DFCD7-02EE-4300-BD73-020C517DD2EF}" type="parTrans" cxnId="{742E2E12-85AF-417D-8B09-9A114A9ED874}">
      <dgm:prSet/>
      <dgm:spPr/>
      <dgm:t>
        <a:bodyPr/>
        <a:lstStyle/>
        <a:p>
          <a:endParaRPr lang="fr-FR"/>
        </a:p>
      </dgm:t>
    </dgm:pt>
    <dgm:pt modelId="{3133BF41-254D-41FD-8466-2131FE764840}" type="sibTrans" cxnId="{742E2E12-85AF-417D-8B09-9A114A9ED874}">
      <dgm:prSet/>
      <dgm:spPr/>
      <dgm:t>
        <a:bodyPr/>
        <a:lstStyle/>
        <a:p>
          <a:endParaRPr lang="fr-FR"/>
        </a:p>
      </dgm:t>
    </dgm:pt>
    <dgm:pt modelId="{E2047790-C775-4A41-93B5-17F8CFCF1346}">
      <dgm:prSet phldrT="[Texte]" phldr="0" custT="1"/>
      <dgm:spPr/>
      <dgm:t>
        <a:bodyPr/>
        <a:lstStyle/>
        <a:p>
          <a:r>
            <a:rPr lang="fr-FR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fonctionnaires intercommunaux et </a:t>
          </a:r>
          <a:r>
            <a:rPr lang="fr-FR" sz="2800" b="1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pluricommunaux</a:t>
          </a:r>
          <a:endParaRPr lang="fr-F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380580-58F2-4DFC-A06F-66150DF7B7A4}" type="parTrans" cxnId="{13FB83F2-0B6D-4085-94E2-41F3238F4A7A}">
      <dgm:prSet/>
      <dgm:spPr/>
      <dgm:t>
        <a:bodyPr/>
        <a:lstStyle/>
        <a:p>
          <a:endParaRPr lang="fr-FR"/>
        </a:p>
      </dgm:t>
    </dgm:pt>
    <dgm:pt modelId="{2742A099-7B0B-4D06-8342-B756C961D599}" type="sibTrans" cxnId="{13FB83F2-0B6D-4085-94E2-41F3238F4A7A}">
      <dgm:prSet/>
      <dgm:spPr/>
      <dgm:t>
        <a:bodyPr/>
        <a:lstStyle/>
        <a:p>
          <a:endParaRPr lang="fr-FR"/>
        </a:p>
      </dgm:t>
    </dgm:pt>
    <dgm:pt modelId="{EEFD640C-C87C-46F1-8798-6FAEBF6D0814}">
      <dgm:prSet phldrT="[Texte]" phldr="0" custT="1"/>
      <dgm:spPr/>
      <dgm:t>
        <a:bodyPr/>
        <a:lstStyle/>
        <a:p>
          <a:r>
            <a:rPr lang="fr-F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contractuels</a:t>
          </a:r>
        </a:p>
      </dgm:t>
    </dgm:pt>
    <dgm:pt modelId="{46ABF975-9E8A-4587-B0C4-47B911E0DAEC}" type="parTrans" cxnId="{681B02F6-46CB-44D8-AC9F-CAA7A9866E29}">
      <dgm:prSet/>
      <dgm:spPr/>
      <dgm:t>
        <a:bodyPr/>
        <a:lstStyle/>
        <a:p>
          <a:endParaRPr lang="fr-FR"/>
        </a:p>
      </dgm:t>
    </dgm:pt>
    <dgm:pt modelId="{1733E6B5-D0DA-4622-A0B9-B588B94CFECA}" type="sibTrans" cxnId="{681B02F6-46CB-44D8-AC9F-CAA7A9866E29}">
      <dgm:prSet/>
      <dgm:spPr/>
      <dgm:t>
        <a:bodyPr/>
        <a:lstStyle/>
        <a:p>
          <a:endParaRPr lang="fr-FR"/>
        </a:p>
      </dgm:t>
    </dgm:pt>
    <dgm:pt modelId="{ABA9B372-B709-4240-8A48-1E4586B46E00}">
      <dgm:prSet phldrT="[Texte]" phldr="0" custT="1"/>
      <dgm:spPr/>
      <dgm:t>
        <a:bodyPr/>
        <a:lstStyle/>
        <a:p>
          <a:r>
            <a:rPr lang="fr-FR" sz="2000"/>
            <a:t>À temps complet ou  non complet en </a:t>
          </a:r>
          <a:r>
            <a:rPr lang="fr-FR" sz="2000" b="1">
              <a:solidFill>
                <a:schemeClr val="accent4"/>
              </a:solidFill>
            </a:rPr>
            <a:t>position d’activité </a:t>
          </a:r>
          <a:r>
            <a:rPr lang="fr-FR" sz="2000"/>
            <a:t>ou de </a:t>
          </a:r>
          <a:r>
            <a:rPr lang="fr-FR" sz="2000" b="1">
              <a:solidFill>
                <a:schemeClr val="accent4"/>
              </a:solidFill>
            </a:rPr>
            <a:t>congé parental</a:t>
          </a:r>
        </a:p>
      </dgm:t>
    </dgm:pt>
    <dgm:pt modelId="{B5A5400C-13E3-4C9F-86F5-2BABF26623AA}" type="parTrans" cxnId="{D72C9266-1F67-4341-817E-99D17429AEA5}">
      <dgm:prSet/>
      <dgm:spPr/>
      <dgm:t>
        <a:bodyPr/>
        <a:lstStyle/>
        <a:p>
          <a:endParaRPr lang="fr-FR"/>
        </a:p>
      </dgm:t>
    </dgm:pt>
    <dgm:pt modelId="{5833C8B5-7153-43D7-A2AC-B099651A5D79}" type="sibTrans" cxnId="{D72C9266-1F67-4341-817E-99D17429AEA5}">
      <dgm:prSet/>
      <dgm:spPr/>
      <dgm:t>
        <a:bodyPr/>
        <a:lstStyle/>
        <a:p>
          <a:endParaRPr lang="fr-FR"/>
        </a:p>
      </dgm:t>
    </dgm:pt>
    <dgm:pt modelId="{7AB6A51F-8D16-4300-8BE4-34FC180D2904}">
      <dgm:prSet phldrT="[Texte]" phldr="0" custT="1"/>
      <dgm:spPr/>
      <dgm:t>
        <a:bodyPr/>
        <a:lstStyle/>
        <a:p>
          <a:r>
            <a:rPr lang="fr-FR" sz="2000"/>
            <a:t>Sont recensés autant de fois qu’ils relèvent de CST différents</a:t>
          </a:r>
        </a:p>
      </dgm:t>
    </dgm:pt>
    <dgm:pt modelId="{46D0A1C8-FE66-44FD-8216-F8D596E63DA8}" type="parTrans" cxnId="{C5AC2AAA-CFFE-411A-BD06-56C236EEB0EE}">
      <dgm:prSet/>
      <dgm:spPr/>
      <dgm:t>
        <a:bodyPr/>
        <a:lstStyle/>
        <a:p>
          <a:endParaRPr lang="fr-FR"/>
        </a:p>
      </dgm:t>
    </dgm:pt>
    <dgm:pt modelId="{C73010B1-828B-4DFD-B688-15B3DB2FCC17}" type="sibTrans" cxnId="{C5AC2AAA-CFFE-411A-BD06-56C236EEB0EE}">
      <dgm:prSet/>
      <dgm:spPr/>
    </dgm:pt>
    <dgm:pt modelId="{60323560-4064-41D8-A140-40E51E10FD5D}">
      <dgm:prSet phldrT="[Texte]" phldr="0" custT="1"/>
      <dgm:spPr/>
      <dgm:t>
        <a:bodyPr/>
        <a:lstStyle/>
        <a:p>
          <a:r>
            <a:rPr lang="fr-FR" sz="2000"/>
            <a:t>Ne sont recensés qu’une seule fois, s’ils relèvent du CST placé auprès du CDG pour toutes leurs collectivités d’emplois</a:t>
          </a:r>
        </a:p>
      </dgm:t>
    </dgm:pt>
    <dgm:pt modelId="{C51502C2-2A58-4501-80D2-04F84BA7133B}" type="parTrans" cxnId="{4B278C9B-E7C1-4692-AC40-7C5E4BA1730B}">
      <dgm:prSet/>
      <dgm:spPr/>
      <dgm:t>
        <a:bodyPr/>
        <a:lstStyle/>
        <a:p>
          <a:endParaRPr lang="fr-FR"/>
        </a:p>
      </dgm:t>
    </dgm:pt>
    <dgm:pt modelId="{482EE311-7EFE-4523-8384-66EBEB6BCADE}" type="sibTrans" cxnId="{4B278C9B-E7C1-4692-AC40-7C5E4BA1730B}">
      <dgm:prSet/>
      <dgm:spPr/>
      <dgm:t>
        <a:bodyPr/>
        <a:lstStyle/>
        <a:p>
          <a:endParaRPr lang="fr-FR"/>
        </a:p>
      </dgm:t>
    </dgm:pt>
    <dgm:pt modelId="{6FF58ECD-B6BE-4FD3-AB98-AF6772F6D0B7}">
      <dgm:prSet phldrT="[Texte]" phldr="0" custT="1"/>
      <dgm:spPr/>
      <dgm:t>
        <a:bodyPr/>
        <a:lstStyle/>
        <a:p>
          <a:r>
            <a:rPr lang="fr-FR" sz="2000"/>
            <a:t>Les agents </a:t>
          </a:r>
          <a:r>
            <a:rPr lang="fr-FR" sz="2000" b="1">
              <a:solidFill>
                <a:schemeClr val="accent4"/>
              </a:solidFill>
            </a:rPr>
            <a:t>mis à disposition </a:t>
          </a:r>
          <a:r>
            <a:rPr lang="fr-FR" sz="2000"/>
            <a:t>partiellement qui exercent dans une collectivité et sont mis à disposition pour une partie de leur temps de travail dans une autre collectivité </a:t>
          </a:r>
          <a:r>
            <a:rPr lang="fr-FR" sz="2000" b="0">
              <a:solidFill>
                <a:schemeClr val="tx1"/>
              </a:solidFill>
            </a:rPr>
            <a:t>votent autant de fois qu’ils dépendant de CST différents</a:t>
          </a:r>
        </a:p>
      </dgm:t>
    </dgm:pt>
    <dgm:pt modelId="{E1623A61-A3BF-43FF-AE61-93E92964C1B7}" type="parTrans" cxnId="{04427536-3E11-415E-A139-AFCE1F2B2126}">
      <dgm:prSet/>
      <dgm:spPr/>
      <dgm:t>
        <a:bodyPr/>
        <a:lstStyle/>
        <a:p>
          <a:endParaRPr lang="fr-FR"/>
        </a:p>
      </dgm:t>
    </dgm:pt>
    <dgm:pt modelId="{9A4481B4-9309-444F-96D1-5EA8FF8EBE9C}" type="sibTrans" cxnId="{04427536-3E11-415E-A139-AFCE1F2B2126}">
      <dgm:prSet/>
      <dgm:spPr/>
      <dgm:t>
        <a:bodyPr/>
        <a:lstStyle/>
        <a:p>
          <a:endParaRPr lang="fr-FR"/>
        </a:p>
      </dgm:t>
    </dgm:pt>
    <dgm:pt modelId="{9D1EF20D-558D-4A06-8EAE-C0D226C452E5}">
      <dgm:prSet phldrT="[Texte]" phldr="0" custT="1"/>
      <dgm:spPr/>
      <dgm:t>
        <a:bodyPr/>
        <a:lstStyle/>
        <a:p>
          <a:r>
            <a:rPr lang="fr-FR" sz="2000"/>
            <a:t>Les fonctionnaires </a:t>
          </a:r>
          <a:r>
            <a:rPr lang="fr-FR" sz="2000" b="1">
              <a:solidFill>
                <a:schemeClr val="accent4"/>
              </a:solidFill>
            </a:rPr>
            <a:t>détachés</a:t>
          </a:r>
          <a:r>
            <a:rPr lang="fr-FR" sz="2000"/>
            <a:t> sur un emploi fonctionnel sont recensés dans la </a:t>
          </a:r>
          <a:r>
            <a:rPr lang="fr-FR" sz="2000" b="0">
              <a:solidFill>
                <a:schemeClr val="tx1"/>
              </a:solidFill>
            </a:rPr>
            <a:t>collectivité d’accueil</a:t>
          </a:r>
        </a:p>
      </dgm:t>
    </dgm:pt>
    <dgm:pt modelId="{CC389EB8-8BBC-4AE9-A8BF-A330CCFEC08F}" type="parTrans" cxnId="{63C2D4AE-809A-470D-B5BC-7D4913F564BF}">
      <dgm:prSet/>
      <dgm:spPr/>
      <dgm:t>
        <a:bodyPr/>
        <a:lstStyle/>
        <a:p>
          <a:endParaRPr lang="fr-FR"/>
        </a:p>
      </dgm:t>
    </dgm:pt>
    <dgm:pt modelId="{72D65984-A7EE-4BE8-AA81-DDBB1364FC20}" type="sibTrans" cxnId="{63C2D4AE-809A-470D-B5BC-7D4913F564BF}">
      <dgm:prSet/>
      <dgm:spPr/>
      <dgm:t>
        <a:bodyPr/>
        <a:lstStyle/>
        <a:p>
          <a:endParaRPr lang="fr-FR"/>
        </a:p>
      </dgm:t>
    </dgm:pt>
    <dgm:pt modelId="{778E60E8-A4EE-4ACB-A638-77447B8FDD66}">
      <dgm:prSet phldrT="[Texte]" phldr="0" custT="1"/>
      <dgm:spPr/>
      <dgm:t>
        <a:bodyPr/>
        <a:lstStyle/>
        <a:p>
          <a:r>
            <a:rPr lang="fr-FR" sz="2000"/>
            <a:t>Les fonctionnaires </a:t>
          </a:r>
          <a:r>
            <a:rPr lang="fr-FR" sz="2000" b="1">
              <a:solidFill>
                <a:schemeClr val="accent4"/>
              </a:solidFill>
            </a:rPr>
            <a:t>pris en charge par le CDG </a:t>
          </a:r>
          <a:r>
            <a:rPr lang="fr-FR" sz="2000"/>
            <a:t>relèvent du </a:t>
          </a:r>
          <a:r>
            <a:rPr lang="fr-FR" sz="2000" b="0">
              <a:solidFill>
                <a:schemeClr val="tx1"/>
              </a:solidFill>
            </a:rPr>
            <a:t>CST placé auprès du CDG </a:t>
          </a:r>
          <a:r>
            <a:rPr lang="fr-FR" sz="2000"/>
            <a:t>en l’absence d’affectation ou de mise à disposition</a:t>
          </a:r>
        </a:p>
      </dgm:t>
    </dgm:pt>
    <dgm:pt modelId="{2CE2DDF2-ABA7-4120-A653-3DED6D350D64}" type="parTrans" cxnId="{91B0D461-37E7-493D-8FAB-E8E0E51CD474}">
      <dgm:prSet/>
      <dgm:spPr/>
      <dgm:t>
        <a:bodyPr/>
        <a:lstStyle/>
        <a:p>
          <a:endParaRPr lang="fr-FR"/>
        </a:p>
      </dgm:t>
    </dgm:pt>
    <dgm:pt modelId="{A5807DE8-EEF3-49C4-9858-C2B3EEA7C58B}" type="sibTrans" cxnId="{91B0D461-37E7-493D-8FAB-E8E0E51CD474}">
      <dgm:prSet/>
      <dgm:spPr/>
      <dgm:t>
        <a:bodyPr/>
        <a:lstStyle/>
        <a:p>
          <a:endParaRPr lang="fr-FR"/>
        </a:p>
      </dgm:t>
    </dgm:pt>
    <dgm:pt modelId="{F1F617BA-1226-42B6-80B1-37E120E30567}">
      <dgm:prSet phldrT="[Texte]" phldr="0" custT="1"/>
      <dgm:spPr/>
      <dgm:t>
        <a:bodyPr/>
        <a:lstStyle/>
        <a:p>
          <a:r>
            <a:rPr lang="fr-FR" sz="2000" b="0">
              <a:effectLst/>
            </a:rPr>
            <a:t>De </a:t>
          </a:r>
          <a:r>
            <a:rPr lang="fr-FR" sz="2000" b="1">
              <a:solidFill>
                <a:schemeClr val="accent5"/>
              </a:solidFill>
              <a:effectLst/>
            </a:rPr>
            <a:t>droit public </a:t>
          </a:r>
          <a:r>
            <a:rPr lang="fr-FR" sz="2000" b="0">
              <a:effectLst/>
            </a:rPr>
            <a:t>(même conditions que la CCP)</a:t>
          </a:r>
        </a:p>
      </dgm:t>
    </dgm:pt>
    <dgm:pt modelId="{61532253-0DF9-49F8-95BE-1D0662F7F635}" type="parTrans" cxnId="{43060E7F-3C7B-4759-9260-033F20881C40}">
      <dgm:prSet/>
      <dgm:spPr/>
      <dgm:t>
        <a:bodyPr/>
        <a:lstStyle/>
        <a:p>
          <a:endParaRPr lang="fr-FR"/>
        </a:p>
      </dgm:t>
    </dgm:pt>
    <dgm:pt modelId="{0B1FDA06-A82F-4BD7-8E26-06FE70375BCC}" type="sibTrans" cxnId="{43060E7F-3C7B-4759-9260-033F20881C40}">
      <dgm:prSet/>
      <dgm:spPr/>
      <dgm:t>
        <a:bodyPr/>
        <a:lstStyle/>
        <a:p>
          <a:endParaRPr lang="fr-FR"/>
        </a:p>
      </dgm:t>
    </dgm:pt>
    <dgm:pt modelId="{D17FE5B2-2CBD-4D8A-B9DC-E82D444298C8}">
      <dgm:prSet phldrT="[Texte]" phldr="0" custT="1"/>
      <dgm:spPr/>
      <dgm:t>
        <a:bodyPr/>
        <a:lstStyle/>
        <a:p>
          <a:r>
            <a:rPr lang="fr-FR" sz="2000" b="0">
              <a:effectLst/>
            </a:rPr>
            <a:t>De </a:t>
          </a:r>
          <a:r>
            <a:rPr lang="fr-FR" sz="2000" b="1">
              <a:solidFill>
                <a:schemeClr val="accent5"/>
              </a:solidFill>
              <a:effectLst/>
            </a:rPr>
            <a:t>droit privé </a:t>
          </a:r>
          <a:r>
            <a:rPr lang="fr-FR" sz="2000" b="0">
              <a:effectLst/>
            </a:rPr>
            <a:t>(contrats aidés, PEC, contrat d’apprentissage….) qui remplissent les conditions d’exercer leurs fonctions ou être en congé parental ou être en congé rémunéré depuis au – 2 mois d’un CDD de 6 mois ou d’un contrat reconduit sans interruption depuis au – 6 mois</a:t>
          </a:r>
        </a:p>
      </dgm:t>
    </dgm:pt>
    <dgm:pt modelId="{B17E5182-1788-4638-AE29-B1E8DECE0065}" type="parTrans" cxnId="{218095C9-379F-49D4-954A-EFE42D7AC692}">
      <dgm:prSet/>
      <dgm:spPr/>
      <dgm:t>
        <a:bodyPr/>
        <a:lstStyle/>
        <a:p>
          <a:endParaRPr lang="fr-FR"/>
        </a:p>
      </dgm:t>
    </dgm:pt>
    <dgm:pt modelId="{3170C517-4539-4238-933B-3B1449141344}" type="sibTrans" cxnId="{218095C9-379F-49D4-954A-EFE42D7AC692}">
      <dgm:prSet/>
      <dgm:spPr/>
      <dgm:t>
        <a:bodyPr/>
        <a:lstStyle/>
        <a:p>
          <a:endParaRPr lang="fr-FR"/>
        </a:p>
      </dgm:t>
    </dgm:pt>
    <dgm:pt modelId="{6CEDFC30-4E0D-4E5E-86BC-5DB20F64F378}" type="pres">
      <dgm:prSet presAssocID="{3775E34B-4780-40FE-A8AB-A50E30A35B5E}" presName="linear" presStyleCnt="0">
        <dgm:presLayoutVars>
          <dgm:dir/>
          <dgm:animLvl val="lvl"/>
          <dgm:resizeHandles val="exact"/>
        </dgm:presLayoutVars>
      </dgm:prSet>
      <dgm:spPr/>
    </dgm:pt>
    <dgm:pt modelId="{BEF23631-9A0D-4D55-BFB8-FD99BC7BD448}" type="pres">
      <dgm:prSet presAssocID="{99AB408E-3F14-4F78-9AEA-104344CA7F5B}" presName="parentLin" presStyleCnt="0"/>
      <dgm:spPr/>
    </dgm:pt>
    <dgm:pt modelId="{3D4A56BE-D502-43DF-8F98-36C47030C817}" type="pres">
      <dgm:prSet presAssocID="{99AB408E-3F14-4F78-9AEA-104344CA7F5B}" presName="parentLeftMargin" presStyleLbl="node1" presStyleIdx="0" presStyleCnt="3"/>
      <dgm:spPr/>
    </dgm:pt>
    <dgm:pt modelId="{1EC0AE93-D385-44C2-9249-9D63FFD15288}" type="pres">
      <dgm:prSet presAssocID="{99AB408E-3F14-4F78-9AEA-104344CA7F5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585EF4-85B9-4EEF-B354-92E0E8EE2322}" type="pres">
      <dgm:prSet presAssocID="{99AB408E-3F14-4F78-9AEA-104344CA7F5B}" presName="negativeSpace" presStyleCnt="0"/>
      <dgm:spPr/>
    </dgm:pt>
    <dgm:pt modelId="{1A30BBAC-8EDA-403A-B8F2-860175ABDB32}" type="pres">
      <dgm:prSet presAssocID="{99AB408E-3F14-4F78-9AEA-104344CA7F5B}" presName="childText" presStyleLbl="conFgAcc1" presStyleIdx="0" presStyleCnt="3">
        <dgm:presLayoutVars>
          <dgm:bulletEnabled val="1"/>
        </dgm:presLayoutVars>
      </dgm:prSet>
      <dgm:spPr/>
    </dgm:pt>
    <dgm:pt modelId="{B08C8146-F818-4A70-A8C3-553EACB4B4DE}" type="pres">
      <dgm:prSet presAssocID="{3133BF41-254D-41FD-8466-2131FE764840}" presName="spaceBetweenRectangles" presStyleCnt="0"/>
      <dgm:spPr/>
    </dgm:pt>
    <dgm:pt modelId="{2B823951-6E29-4556-948E-10745018488D}" type="pres">
      <dgm:prSet presAssocID="{E2047790-C775-4A41-93B5-17F8CFCF1346}" presName="parentLin" presStyleCnt="0"/>
      <dgm:spPr/>
    </dgm:pt>
    <dgm:pt modelId="{86F9D796-19D1-4BF1-872A-FAA387C6056D}" type="pres">
      <dgm:prSet presAssocID="{E2047790-C775-4A41-93B5-17F8CFCF1346}" presName="parentLeftMargin" presStyleLbl="node1" presStyleIdx="0" presStyleCnt="3"/>
      <dgm:spPr/>
    </dgm:pt>
    <dgm:pt modelId="{B3CA87F9-61DE-44EC-A37E-EA22B094D675}" type="pres">
      <dgm:prSet presAssocID="{E2047790-C775-4A41-93B5-17F8CFCF13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3573FF-600C-4820-BDAC-1163E13A251A}" type="pres">
      <dgm:prSet presAssocID="{E2047790-C775-4A41-93B5-17F8CFCF1346}" presName="negativeSpace" presStyleCnt="0"/>
      <dgm:spPr/>
    </dgm:pt>
    <dgm:pt modelId="{2A3A85F6-2384-40DA-9925-36D71B13AD06}" type="pres">
      <dgm:prSet presAssocID="{E2047790-C775-4A41-93B5-17F8CFCF1346}" presName="childText" presStyleLbl="conFgAcc1" presStyleIdx="1" presStyleCnt="3">
        <dgm:presLayoutVars>
          <dgm:bulletEnabled val="1"/>
        </dgm:presLayoutVars>
      </dgm:prSet>
      <dgm:spPr/>
    </dgm:pt>
    <dgm:pt modelId="{E5EF581A-9C54-4342-BF3E-E324454D1DB6}" type="pres">
      <dgm:prSet presAssocID="{2742A099-7B0B-4D06-8342-B756C961D599}" presName="spaceBetweenRectangles" presStyleCnt="0"/>
      <dgm:spPr/>
    </dgm:pt>
    <dgm:pt modelId="{58465549-A3F0-46B6-93B3-589102FB63D5}" type="pres">
      <dgm:prSet presAssocID="{EEFD640C-C87C-46F1-8798-6FAEBF6D0814}" presName="parentLin" presStyleCnt="0"/>
      <dgm:spPr/>
    </dgm:pt>
    <dgm:pt modelId="{BFECE17A-B496-4C91-800E-7F55F4F3BD7A}" type="pres">
      <dgm:prSet presAssocID="{EEFD640C-C87C-46F1-8798-6FAEBF6D0814}" presName="parentLeftMargin" presStyleLbl="node1" presStyleIdx="1" presStyleCnt="3"/>
      <dgm:spPr/>
    </dgm:pt>
    <dgm:pt modelId="{1C46D3E9-6E00-4DC0-AD96-622E1E83EA71}" type="pres">
      <dgm:prSet presAssocID="{EEFD640C-C87C-46F1-8798-6FAEBF6D08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D62B536-245C-4D36-92AB-851B623556F8}" type="pres">
      <dgm:prSet presAssocID="{EEFD640C-C87C-46F1-8798-6FAEBF6D0814}" presName="negativeSpace" presStyleCnt="0"/>
      <dgm:spPr/>
    </dgm:pt>
    <dgm:pt modelId="{1FD66E47-46BA-429C-BACF-AAB7988392FA}" type="pres">
      <dgm:prSet presAssocID="{EEFD640C-C87C-46F1-8798-6FAEBF6D08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6FEEE06-C342-4FEB-A95F-2CC6EDB3E3B7}" type="presOf" srcId="{D17FE5B2-2CBD-4D8A-B9DC-E82D444298C8}" destId="{1FD66E47-46BA-429C-BACF-AAB7988392FA}" srcOrd="0" destOrd="1" presId="urn:microsoft.com/office/officeart/2005/8/layout/list1"/>
    <dgm:cxn modelId="{742E2E12-85AF-417D-8B09-9A114A9ED874}" srcId="{3775E34B-4780-40FE-A8AB-A50E30A35B5E}" destId="{99AB408E-3F14-4F78-9AEA-104344CA7F5B}" srcOrd="0" destOrd="0" parTransId="{A39DFCD7-02EE-4300-BD73-020C517DD2EF}" sibTransId="{3133BF41-254D-41FD-8466-2131FE764840}"/>
    <dgm:cxn modelId="{CEAC3215-DBC3-4F8C-9037-B9691954F47A}" type="presOf" srcId="{60323560-4064-41D8-A140-40E51E10FD5D}" destId="{2A3A85F6-2384-40DA-9925-36D71B13AD06}" srcOrd="0" destOrd="1" presId="urn:microsoft.com/office/officeart/2005/8/layout/list1"/>
    <dgm:cxn modelId="{6172BF15-7F23-48BF-A42C-A5FF4B16BB59}" type="presOf" srcId="{3775E34B-4780-40FE-A8AB-A50E30A35B5E}" destId="{6CEDFC30-4E0D-4E5E-86BC-5DB20F64F378}" srcOrd="0" destOrd="0" presId="urn:microsoft.com/office/officeart/2005/8/layout/list1"/>
    <dgm:cxn modelId="{04427536-3E11-415E-A139-AFCE1F2B2126}" srcId="{99AB408E-3F14-4F78-9AEA-104344CA7F5B}" destId="{6FF58ECD-B6BE-4FD3-AB98-AF6772F6D0B7}" srcOrd="1" destOrd="0" parTransId="{E1623A61-A3BF-43FF-AE61-93E92964C1B7}" sibTransId="{9A4481B4-9309-444F-96D1-5EA8FF8EBE9C}"/>
    <dgm:cxn modelId="{7080A35C-6673-4F57-A4CB-E81610DE68FF}" type="presOf" srcId="{9D1EF20D-558D-4A06-8EAE-C0D226C452E5}" destId="{1A30BBAC-8EDA-403A-B8F2-860175ABDB32}" srcOrd="0" destOrd="2" presId="urn:microsoft.com/office/officeart/2005/8/layout/list1"/>
    <dgm:cxn modelId="{91B0D461-37E7-493D-8FAB-E8E0E51CD474}" srcId="{99AB408E-3F14-4F78-9AEA-104344CA7F5B}" destId="{778E60E8-A4EE-4ACB-A638-77447B8FDD66}" srcOrd="3" destOrd="0" parTransId="{2CE2DDF2-ABA7-4120-A653-3DED6D350D64}" sibTransId="{A5807DE8-EEF3-49C4-9858-C2B3EEA7C58B}"/>
    <dgm:cxn modelId="{B676F862-D626-4F69-8BE5-C8ED17FE4BC1}" type="presOf" srcId="{F1F617BA-1226-42B6-80B1-37E120E30567}" destId="{1FD66E47-46BA-429C-BACF-AAB7988392FA}" srcOrd="0" destOrd="0" presId="urn:microsoft.com/office/officeart/2005/8/layout/list1"/>
    <dgm:cxn modelId="{D72C9266-1F67-4341-817E-99D17429AEA5}" srcId="{99AB408E-3F14-4F78-9AEA-104344CA7F5B}" destId="{ABA9B372-B709-4240-8A48-1E4586B46E00}" srcOrd="0" destOrd="0" parTransId="{B5A5400C-13E3-4C9F-86F5-2BABF26623AA}" sibTransId="{5833C8B5-7153-43D7-A2AC-B099651A5D79}"/>
    <dgm:cxn modelId="{43060E7F-3C7B-4759-9260-033F20881C40}" srcId="{EEFD640C-C87C-46F1-8798-6FAEBF6D0814}" destId="{F1F617BA-1226-42B6-80B1-37E120E30567}" srcOrd="0" destOrd="0" parTransId="{61532253-0DF9-49F8-95BE-1D0662F7F635}" sibTransId="{0B1FDA06-A82F-4BD7-8E26-06FE70375BCC}"/>
    <dgm:cxn modelId="{1FAF8682-1A36-4235-B49F-6C42D03FA460}" type="presOf" srcId="{E2047790-C775-4A41-93B5-17F8CFCF1346}" destId="{B3CA87F9-61DE-44EC-A37E-EA22B094D675}" srcOrd="1" destOrd="0" presId="urn:microsoft.com/office/officeart/2005/8/layout/list1"/>
    <dgm:cxn modelId="{2D27848D-C37F-4AAD-9E34-A52BF8D259EA}" type="presOf" srcId="{778E60E8-A4EE-4ACB-A638-77447B8FDD66}" destId="{1A30BBAC-8EDA-403A-B8F2-860175ABDB32}" srcOrd="0" destOrd="3" presId="urn:microsoft.com/office/officeart/2005/8/layout/list1"/>
    <dgm:cxn modelId="{BDA0D193-FFBA-4657-8F51-1052F8C80410}" type="presOf" srcId="{EEFD640C-C87C-46F1-8798-6FAEBF6D0814}" destId="{1C46D3E9-6E00-4DC0-AD96-622E1E83EA71}" srcOrd="1" destOrd="0" presId="urn:microsoft.com/office/officeart/2005/8/layout/list1"/>
    <dgm:cxn modelId="{4B278C9B-E7C1-4692-AC40-7C5E4BA1730B}" srcId="{E2047790-C775-4A41-93B5-17F8CFCF1346}" destId="{60323560-4064-41D8-A140-40E51E10FD5D}" srcOrd="1" destOrd="0" parTransId="{C51502C2-2A58-4501-80D2-04F84BA7133B}" sibTransId="{482EE311-7EFE-4523-8384-66EBEB6BCADE}"/>
    <dgm:cxn modelId="{C5AC2AAA-CFFE-411A-BD06-56C236EEB0EE}" srcId="{E2047790-C775-4A41-93B5-17F8CFCF1346}" destId="{7AB6A51F-8D16-4300-8BE4-34FC180D2904}" srcOrd="0" destOrd="0" parTransId="{46D0A1C8-FE66-44FD-8216-F8D596E63DA8}" sibTransId="{C73010B1-828B-4DFD-B688-15B3DB2FCC17}"/>
    <dgm:cxn modelId="{A92A76AD-D320-44DB-B8C0-278926D52D6C}" type="presOf" srcId="{99AB408E-3F14-4F78-9AEA-104344CA7F5B}" destId="{1EC0AE93-D385-44C2-9249-9D63FFD15288}" srcOrd="1" destOrd="0" presId="urn:microsoft.com/office/officeart/2005/8/layout/list1"/>
    <dgm:cxn modelId="{63C2D4AE-809A-470D-B5BC-7D4913F564BF}" srcId="{99AB408E-3F14-4F78-9AEA-104344CA7F5B}" destId="{9D1EF20D-558D-4A06-8EAE-C0D226C452E5}" srcOrd="2" destOrd="0" parTransId="{CC389EB8-8BBC-4AE9-A8BF-A330CCFEC08F}" sibTransId="{72D65984-A7EE-4BE8-AA81-DDBB1364FC20}"/>
    <dgm:cxn modelId="{6B1239C1-06E8-4C92-9014-8197E7E4B798}" type="presOf" srcId="{7AB6A51F-8D16-4300-8BE4-34FC180D2904}" destId="{2A3A85F6-2384-40DA-9925-36D71B13AD06}" srcOrd="0" destOrd="0" presId="urn:microsoft.com/office/officeart/2005/8/layout/list1"/>
    <dgm:cxn modelId="{218095C9-379F-49D4-954A-EFE42D7AC692}" srcId="{EEFD640C-C87C-46F1-8798-6FAEBF6D0814}" destId="{D17FE5B2-2CBD-4D8A-B9DC-E82D444298C8}" srcOrd="1" destOrd="0" parTransId="{B17E5182-1788-4638-AE29-B1E8DECE0065}" sibTransId="{3170C517-4539-4238-933B-3B1449141344}"/>
    <dgm:cxn modelId="{70ED7FCF-5F65-43EA-9760-8C031A11EF50}" type="presOf" srcId="{99AB408E-3F14-4F78-9AEA-104344CA7F5B}" destId="{3D4A56BE-D502-43DF-8F98-36C47030C817}" srcOrd="0" destOrd="0" presId="urn:microsoft.com/office/officeart/2005/8/layout/list1"/>
    <dgm:cxn modelId="{8A075DEF-ED2D-474D-8476-FC337A47B939}" type="presOf" srcId="{6FF58ECD-B6BE-4FD3-AB98-AF6772F6D0B7}" destId="{1A30BBAC-8EDA-403A-B8F2-860175ABDB32}" srcOrd="0" destOrd="1" presId="urn:microsoft.com/office/officeart/2005/8/layout/list1"/>
    <dgm:cxn modelId="{BE9426F1-E97E-492D-A2F4-C3EFA2199E86}" type="presOf" srcId="{E2047790-C775-4A41-93B5-17F8CFCF1346}" destId="{86F9D796-19D1-4BF1-872A-FAA387C6056D}" srcOrd="0" destOrd="0" presId="urn:microsoft.com/office/officeart/2005/8/layout/list1"/>
    <dgm:cxn modelId="{13FB83F2-0B6D-4085-94E2-41F3238F4A7A}" srcId="{3775E34B-4780-40FE-A8AB-A50E30A35B5E}" destId="{E2047790-C775-4A41-93B5-17F8CFCF1346}" srcOrd="1" destOrd="0" parTransId="{EE380580-58F2-4DFC-A06F-66150DF7B7A4}" sibTransId="{2742A099-7B0B-4D06-8342-B756C961D599}"/>
    <dgm:cxn modelId="{A0C30FF3-6BF0-4F1C-93A6-968741F0FEEF}" type="presOf" srcId="{EEFD640C-C87C-46F1-8798-6FAEBF6D0814}" destId="{BFECE17A-B496-4C91-800E-7F55F4F3BD7A}" srcOrd="0" destOrd="0" presId="urn:microsoft.com/office/officeart/2005/8/layout/list1"/>
    <dgm:cxn modelId="{681B02F6-46CB-44D8-AC9F-CAA7A9866E29}" srcId="{3775E34B-4780-40FE-A8AB-A50E30A35B5E}" destId="{EEFD640C-C87C-46F1-8798-6FAEBF6D0814}" srcOrd="2" destOrd="0" parTransId="{46ABF975-9E8A-4587-B0C4-47B911E0DAEC}" sibTransId="{1733E6B5-D0DA-4622-A0B9-B588B94CFECA}"/>
    <dgm:cxn modelId="{896877F9-1571-41FE-9258-1F994FC3C4E4}" type="presOf" srcId="{ABA9B372-B709-4240-8A48-1E4586B46E00}" destId="{1A30BBAC-8EDA-403A-B8F2-860175ABDB32}" srcOrd="0" destOrd="0" presId="urn:microsoft.com/office/officeart/2005/8/layout/list1"/>
    <dgm:cxn modelId="{1D1F4E55-E6BE-42C6-B32F-E789E8FB82D1}" type="presParOf" srcId="{6CEDFC30-4E0D-4E5E-86BC-5DB20F64F378}" destId="{BEF23631-9A0D-4D55-BFB8-FD99BC7BD448}" srcOrd="0" destOrd="0" presId="urn:microsoft.com/office/officeart/2005/8/layout/list1"/>
    <dgm:cxn modelId="{0677C19B-A4C8-4732-9C37-6610CB355E4A}" type="presParOf" srcId="{BEF23631-9A0D-4D55-BFB8-FD99BC7BD448}" destId="{3D4A56BE-D502-43DF-8F98-36C47030C817}" srcOrd="0" destOrd="0" presId="urn:microsoft.com/office/officeart/2005/8/layout/list1"/>
    <dgm:cxn modelId="{1406AF5E-1FB6-492E-91E6-4CCE56E7EC27}" type="presParOf" srcId="{BEF23631-9A0D-4D55-BFB8-FD99BC7BD448}" destId="{1EC0AE93-D385-44C2-9249-9D63FFD15288}" srcOrd="1" destOrd="0" presId="urn:microsoft.com/office/officeart/2005/8/layout/list1"/>
    <dgm:cxn modelId="{23DE08A4-4098-47E1-8EDC-342C0F2E8C71}" type="presParOf" srcId="{6CEDFC30-4E0D-4E5E-86BC-5DB20F64F378}" destId="{32585EF4-85B9-4EEF-B354-92E0E8EE2322}" srcOrd="1" destOrd="0" presId="urn:microsoft.com/office/officeart/2005/8/layout/list1"/>
    <dgm:cxn modelId="{1435CF03-6FE8-49DF-8B57-9EF374145753}" type="presParOf" srcId="{6CEDFC30-4E0D-4E5E-86BC-5DB20F64F378}" destId="{1A30BBAC-8EDA-403A-B8F2-860175ABDB32}" srcOrd="2" destOrd="0" presId="urn:microsoft.com/office/officeart/2005/8/layout/list1"/>
    <dgm:cxn modelId="{5A692A33-88C2-42DA-BA40-44079BE34B3E}" type="presParOf" srcId="{6CEDFC30-4E0D-4E5E-86BC-5DB20F64F378}" destId="{B08C8146-F818-4A70-A8C3-553EACB4B4DE}" srcOrd="3" destOrd="0" presId="urn:microsoft.com/office/officeart/2005/8/layout/list1"/>
    <dgm:cxn modelId="{684FAF94-570B-4E82-89FD-31D5347CE461}" type="presParOf" srcId="{6CEDFC30-4E0D-4E5E-86BC-5DB20F64F378}" destId="{2B823951-6E29-4556-948E-10745018488D}" srcOrd="4" destOrd="0" presId="urn:microsoft.com/office/officeart/2005/8/layout/list1"/>
    <dgm:cxn modelId="{1E711A7C-6255-4CC7-8EB2-A04B20BF75EE}" type="presParOf" srcId="{2B823951-6E29-4556-948E-10745018488D}" destId="{86F9D796-19D1-4BF1-872A-FAA387C6056D}" srcOrd="0" destOrd="0" presId="urn:microsoft.com/office/officeart/2005/8/layout/list1"/>
    <dgm:cxn modelId="{EA1A8798-8101-4FB3-9E1D-707E750BFFAB}" type="presParOf" srcId="{2B823951-6E29-4556-948E-10745018488D}" destId="{B3CA87F9-61DE-44EC-A37E-EA22B094D675}" srcOrd="1" destOrd="0" presId="urn:microsoft.com/office/officeart/2005/8/layout/list1"/>
    <dgm:cxn modelId="{44FB3E76-A7D6-49AE-B133-2C3F2B31874C}" type="presParOf" srcId="{6CEDFC30-4E0D-4E5E-86BC-5DB20F64F378}" destId="{203573FF-600C-4820-BDAC-1163E13A251A}" srcOrd="5" destOrd="0" presId="urn:microsoft.com/office/officeart/2005/8/layout/list1"/>
    <dgm:cxn modelId="{2F9B61E9-1411-4B67-8A94-7AA8725C27A6}" type="presParOf" srcId="{6CEDFC30-4E0D-4E5E-86BC-5DB20F64F378}" destId="{2A3A85F6-2384-40DA-9925-36D71B13AD06}" srcOrd="6" destOrd="0" presId="urn:microsoft.com/office/officeart/2005/8/layout/list1"/>
    <dgm:cxn modelId="{C671CF8A-E567-4001-932F-0E6A3F91A12B}" type="presParOf" srcId="{6CEDFC30-4E0D-4E5E-86BC-5DB20F64F378}" destId="{E5EF581A-9C54-4342-BF3E-E324454D1DB6}" srcOrd="7" destOrd="0" presId="urn:microsoft.com/office/officeart/2005/8/layout/list1"/>
    <dgm:cxn modelId="{39D44662-E6BB-425F-BFFB-BF5D7EC26404}" type="presParOf" srcId="{6CEDFC30-4E0D-4E5E-86BC-5DB20F64F378}" destId="{58465549-A3F0-46B6-93B3-589102FB63D5}" srcOrd="8" destOrd="0" presId="urn:microsoft.com/office/officeart/2005/8/layout/list1"/>
    <dgm:cxn modelId="{CDA61FC8-6662-42F2-B91A-1AF82C733551}" type="presParOf" srcId="{58465549-A3F0-46B6-93B3-589102FB63D5}" destId="{BFECE17A-B496-4C91-800E-7F55F4F3BD7A}" srcOrd="0" destOrd="0" presId="urn:microsoft.com/office/officeart/2005/8/layout/list1"/>
    <dgm:cxn modelId="{5FD2F233-789E-4124-B680-6CED49C0401F}" type="presParOf" srcId="{58465549-A3F0-46B6-93B3-589102FB63D5}" destId="{1C46D3E9-6E00-4DC0-AD96-622E1E83EA71}" srcOrd="1" destOrd="0" presId="urn:microsoft.com/office/officeart/2005/8/layout/list1"/>
    <dgm:cxn modelId="{0A23E0F9-CEDE-4CF3-8567-79E44E3244F5}" type="presParOf" srcId="{6CEDFC30-4E0D-4E5E-86BC-5DB20F64F378}" destId="{BD62B536-245C-4D36-92AB-851B623556F8}" srcOrd="9" destOrd="0" presId="urn:microsoft.com/office/officeart/2005/8/layout/list1"/>
    <dgm:cxn modelId="{C8146E72-5B27-4B50-AB80-A11D3FDC6C3A}" type="presParOf" srcId="{6CEDFC30-4E0D-4E5E-86BC-5DB20F64F378}" destId="{1FD66E47-46BA-429C-BACF-AAB7988392F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4C512-4E28-4425-A781-0D91A84561DE}">
      <dsp:nvSpPr>
        <dsp:cNvPr id="0" name=""/>
        <dsp:cNvSpPr/>
      </dsp:nvSpPr>
      <dsp:spPr>
        <a:xfrm>
          <a:off x="0" y="0"/>
          <a:ext cx="3862624" cy="70491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1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</a:t>
          </a:r>
          <a:endParaRPr lang="fr-FR" sz="2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3 Catégories (A, B et C)</a:t>
          </a:r>
          <a:br>
            <a:rPr lang="fr-FR" sz="2100" kern="1200"/>
          </a:b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Fonctionnaires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3 scrutins </a:t>
          </a:r>
        </a:p>
      </dsp:txBody>
      <dsp:txXfrm>
        <a:off x="0" y="2819677"/>
        <a:ext cx="3862624" cy="2819677"/>
      </dsp:txXfrm>
    </dsp:sp>
    <dsp:sp modelId="{FDBB9834-F445-4E5C-867A-F905111DAAF9}">
      <dsp:nvSpPr>
        <dsp:cNvPr id="0" name=""/>
        <dsp:cNvSpPr/>
      </dsp:nvSpPr>
      <dsp:spPr>
        <a:xfrm>
          <a:off x="760104" y="422951"/>
          <a:ext cx="2347381" cy="23473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6008A-C651-4C7C-AA0C-75CB29031C86}">
      <dsp:nvSpPr>
        <dsp:cNvPr id="0" name=""/>
        <dsp:cNvSpPr/>
      </dsp:nvSpPr>
      <dsp:spPr>
        <a:xfrm>
          <a:off x="3980985" y="0"/>
          <a:ext cx="3862624" cy="70491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1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CCP</a:t>
          </a:r>
          <a:endParaRPr lang="fr-FR" sz="2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1 seule pour les 3 catégories</a:t>
          </a:r>
          <a:br>
            <a:rPr lang="fr-FR" sz="2100" kern="1200"/>
          </a:b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Contractuels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1 scrutin</a:t>
          </a:r>
        </a:p>
      </dsp:txBody>
      <dsp:txXfrm>
        <a:off x="3980985" y="2819677"/>
        <a:ext cx="3862624" cy="2819677"/>
      </dsp:txXfrm>
    </dsp:sp>
    <dsp:sp modelId="{08F2B98A-E0CD-46FC-823F-4174BDB62E2D}">
      <dsp:nvSpPr>
        <dsp:cNvPr id="0" name=""/>
        <dsp:cNvSpPr/>
      </dsp:nvSpPr>
      <dsp:spPr>
        <a:xfrm>
          <a:off x="4738606" y="422951"/>
          <a:ext cx="2347381" cy="23473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27808-DBDA-4196-9C4F-511A3BAF8E1B}">
      <dsp:nvSpPr>
        <dsp:cNvPr id="0" name=""/>
        <dsp:cNvSpPr/>
      </dsp:nvSpPr>
      <dsp:spPr>
        <a:xfrm>
          <a:off x="7959488" y="0"/>
          <a:ext cx="3862624" cy="70491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1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CST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CST/formation spécialisée (+200 agents)</a:t>
          </a:r>
          <a:br>
            <a:rPr lang="fr-FR" sz="2100" kern="1200"/>
          </a:b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Fonctionnaires et contractuels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kern="1200"/>
            <a:t>1 scrutin</a:t>
          </a:r>
        </a:p>
      </dsp:txBody>
      <dsp:txXfrm>
        <a:off x="7959488" y="2819677"/>
        <a:ext cx="3862624" cy="2819677"/>
      </dsp:txXfrm>
    </dsp:sp>
    <dsp:sp modelId="{E9CCE27D-2587-4284-B4E4-499EBBDE9418}">
      <dsp:nvSpPr>
        <dsp:cNvPr id="0" name=""/>
        <dsp:cNvSpPr/>
      </dsp:nvSpPr>
      <dsp:spPr>
        <a:xfrm>
          <a:off x="8717109" y="422951"/>
          <a:ext cx="2347381" cy="234738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E870FC-45B8-4D3F-AA45-C51680B8058D}">
      <dsp:nvSpPr>
        <dsp:cNvPr id="0" name=""/>
        <dsp:cNvSpPr/>
      </dsp:nvSpPr>
      <dsp:spPr>
        <a:xfrm>
          <a:off x="4996915" y="6673455"/>
          <a:ext cx="2006345" cy="59858"/>
        </a:xfrm>
        <a:prstGeom prst="leftRightArrow">
          <a:avLst/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E93EA-AA0A-4900-8AB2-D68FFAAFA48B}">
      <dsp:nvSpPr>
        <dsp:cNvPr id="0" name=""/>
        <dsp:cNvSpPr/>
      </dsp:nvSpPr>
      <dsp:spPr>
        <a:xfrm>
          <a:off x="2647060" y="10064"/>
          <a:ext cx="8815942" cy="5162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modalités simples et souples d’accès au vote : accès au logiciel 7j/7, 24h/24, sur ordinateur, tablette et smartphone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300" kern="120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fiabilisation des votes : pas d’erreur de manipulation de bulletin par le votant, pas de perte de plis 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300" kern="120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organisation logistique simplifiée pour les collectivités/établissements publics </a:t>
          </a: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300" kern="1200"/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300" kern="1200"/>
            <a:t>dépouillement rapide et sécurisé : à la fin du scrutin le résultat est automatique, et la répartition des sièges par instance et l’impression des procès-verbaux sont en partie automatisées </a:t>
          </a:r>
        </a:p>
      </dsp:txBody>
      <dsp:txXfrm>
        <a:off x="2768025" y="131029"/>
        <a:ext cx="8574012" cy="5041589"/>
      </dsp:txXfrm>
    </dsp:sp>
    <dsp:sp modelId="{44AE1195-A064-478E-ACEA-9936ADE0F0F5}">
      <dsp:nvSpPr>
        <dsp:cNvPr id="0" name=""/>
        <dsp:cNvSpPr/>
      </dsp:nvSpPr>
      <dsp:spPr>
        <a:xfrm>
          <a:off x="2640455" y="5172619"/>
          <a:ext cx="8829152" cy="2219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b="1" kern="1200">
              <a:solidFill>
                <a:schemeClr val="bg1"/>
              </a:solidFill>
            </a:rPr>
            <a:t>Vote électronique</a:t>
          </a:r>
          <a:endParaRPr lang="fr-FR" sz="6500" kern="1200">
            <a:solidFill>
              <a:schemeClr val="bg1"/>
            </a:solidFill>
          </a:endParaRPr>
        </a:p>
      </dsp:txBody>
      <dsp:txXfrm>
        <a:off x="2640455" y="5172619"/>
        <a:ext cx="6217712" cy="2219898"/>
      </dsp:txXfrm>
    </dsp:sp>
    <dsp:sp modelId="{ED851F63-D878-4043-96AB-67B37D9651F9}">
      <dsp:nvSpPr>
        <dsp:cNvPr id="0" name=""/>
        <dsp:cNvSpPr/>
      </dsp:nvSpPr>
      <dsp:spPr>
        <a:xfrm>
          <a:off x="9008142" y="5274097"/>
          <a:ext cx="2420556" cy="24205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E93EA-AA0A-4900-8AB2-D68FFAAFA48B}">
      <dsp:nvSpPr>
        <dsp:cNvPr id="0" name=""/>
        <dsp:cNvSpPr/>
      </dsp:nvSpPr>
      <dsp:spPr>
        <a:xfrm>
          <a:off x="3174983" y="0"/>
          <a:ext cx="8732329" cy="5162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114300" rIns="38100" bIns="381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/>
            <a:t>Colis avec une enveloppe pour chaque électeur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/>
            <a:t>Notice explicative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/>
            <a:t>Codes de connexion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/>
            <a:t>Professions de foi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3000" kern="1200"/>
            <a:t>Liste des candidats</a:t>
          </a:r>
        </a:p>
      </dsp:txBody>
      <dsp:txXfrm>
        <a:off x="3295948" y="120965"/>
        <a:ext cx="8490399" cy="5041589"/>
      </dsp:txXfrm>
    </dsp:sp>
    <dsp:sp modelId="{44AE1195-A064-478E-ACEA-9936ADE0F0F5}">
      <dsp:nvSpPr>
        <dsp:cNvPr id="0" name=""/>
        <dsp:cNvSpPr/>
      </dsp:nvSpPr>
      <dsp:spPr>
        <a:xfrm>
          <a:off x="3139159" y="5185960"/>
          <a:ext cx="8829152" cy="2219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0" rIns="68580" bIns="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400" b="1" kern="1200"/>
            <a:t>Distribution Matériel électoral</a:t>
          </a:r>
          <a:endParaRPr lang="fr-FR" sz="5400" kern="1200"/>
        </a:p>
      </dsp:txBody>
      <dsp:txXfrm>
        <a:off x="3139159" y="5185960"/>
        <a:ext cx="6217712" cy="2219898"/>
      </dsp:txXfrm>
    </dsp:sp>
    <dsp:sp modelId="{ED851F63-D878-4043-96AB-67B37D9651F9}">
      <dsp:nvSpPr>
        <dsp:cNvPr id="0" name=""/>
        <dsp:cNvSpPr/>
      </dsp:nvSpPr>
      <dsp:spPr>
        <a:xfrm>
          <a:off x="9008142" y="5274097"/>
          <a:ext cx="2420556" cy="24205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A1DEC-6E8A-414F-9645-7F2C7AD4FBCE}">
      <dsp:nvSpPr>
        <dsp:cNvPr id="0" name=""/>
        <dsp:cNvSpPr/>
      </dsp:nvSpPr>
      <dsp:spPr>
        <a:xfrm>
          <a:off x="0" y="783319"/>
          <a:ext cx="12192000" cy="294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235" tIns="541528" rIns="946235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600" kern="1200"/>
            <a:t>Pour déterminer : </a:t>
          </a:r>
          <a:br>
            <a:rPr lang="fr-FR" sz="2600" kern="1200"/>
          </a:br>
          <a:r>
            <a:rPr lang="fr-FR" sz="2600" kern="1200"/>
            <a:t>- le nombre sièges à pourvoir lors des élections professionnelles 2026 (en CAP A, B, C, CCP et CST) et la répartition H/F</a:t>
          </a:r>
          <a:br>
            <a:rPr lang="fr-FR" sz="2600" kern="1200"/>
          </a:br>
          <a:br>
            <a:rPr lang="fr-FR" sz="2600" kern="1200"/>
          </a:br>
          <a:r>
            <a:rPr lang="fr-FR" sz="2600" kern="1200"/>
            <a:t>- la liste des collectivités et établissements rattachés au CST du CDG (&lt; 50 agents)</a:t>
          </a:r>
        </a:p>
      </dsp:txBody>
      <dsp:txXfrm>
        <a:off x="0" y="783319"/>
        <a:ext cx="12192000" cy="2948400"/>
      </dsp:txXfrm>
    </dsp:sp>
    <dsp:sp modelId="{52670D60-BBF3-4E56-999F-4C2FD4C96434}">
      <dsp:nvSpPr>
        <dsp:cNvPr id="0" name=""/>
        <dsp:cNvSpPr/>
      </dsp:nvSpPr>
      <dsp:spPr>
        <a:xfrm>
          <a:off x="609600" y="399559"/>
          <a:ext cx="8534400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b="1" kern="1200"/>
            <a:t>AU 1</a:t>
          </a:r>
          <a:r>
            <a:rPr lang="fr-FR" sz="2600" b="1" kern="1200" baseline="30000"/>
            <a:t>ER</a:t>
          </a:r>
          <a:r>
            <a:rPr lang="fr-FR" sz="2600" b="1" kern="1200"/>
            <a:t> JANVIER 2026</a:t>
          </a:r>
        </a:p>
      </dsp:txBody>
      <dsp:txXfrm>
        <a:off x="647067" y="437026"/>
        <a:ext cx="8459466" cy="692586"/>
      </dsp:txXfrm>
    </dsp:sp>
    <dsp:sp modelId="{41413551-5412-4530-BC34-18375D28CF86}">
      <dsp:nvSpPr>
        <dsp:cNvPr id="0" name=""/>
        <dsp:cNvSpPr/>
      </dsp:nvSpPr>
      <dsp:spPr>
        <a:xfrm>
          <a:off x="0" y="4255880"/>
          <a:ext cx="12192000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456216"/>
              <a:satOff val="12012"/>
              <a:lumOff val="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235" tIns="541528" rIns="946235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fr-FR" sz="2600" kern="1200"/>
            <a:t>pour transmettre la liste préparatoire des électeurs aux organisations syndicales, leur permettant de constituer les listes de candidats</a:t>
          </a:r>
          <a:endParaRPr lang="fr-FR" sz="2600" b="1" kern="1200"/>
        </a:p>
      </dsp:txBody>
      <dsp:txXfrm>
        <a:off x="0" y="4255880"/>
        <a:ext cx="12192000" cy="1842750"/>
      </dsp:txXfrm>
    </dsp:sp>
    <dsp:sp modelId="{D5449C9F-FBDD-4242-B46C-A0B31E57A7C3}">
      <dsp:nvSpPr>
        <dsp:cNvPr id="0" name=""/>
        <dsp:cNvSpPr/>
      </dsp:nvSpPr>
      <dsp:spPr>
        <a:xfrm>
          <a:off x="609600" y="3872120"/>
          <a:ext cx="8534400" cy="767520"/>
        </a:xfrm>
        <a:prstGeom prst="roundRect">
          <a:avLst/>
        </a:prstGeom>
        <a:solidFill>
          <a:schemeClr val="accent4">
            <a:hueOff val="-8456216"/>
            <a:satOff val="12012"/>
            <a:lumOff val="4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b="1" kern="1200"/>
            <a:t>JUIN 2026</a:t>
          </a:r>
        </a:p>
      </dsp:txBody>
      <dsp:txXfrm>
        <a:off x="647067" y="3909587"/>
        <a:ext cx="8459466" cy="692586"/>
      </dsp:txXfrm>
    </dsp:sp>
    <dsp:sp modelId="{C1BC39DA-F226-486B-BC94-BE8107622346}">
      <dsp:nvSpPr>
        <dsp:cNvPr id="0" name=""/>
        <dsp:cNvSpPr/>
      </dsp:nvSpPr>
      <dsp:spPr>
        <a:xfrm>
          <a:off x="0" y="6622790"/>
          <a:ext cx="12192000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912432"/>
              <a:satOff val="24024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6235" tIns="541528" rIns="946235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600" kern="1200"/>
            <a:t>pour dresser la liste électorale</a:t>
          </a:r>
          <a:endParaRPr lang="fr-FR" sz="2600" b="1" kern="1200"/>
        </a:p>
      </dsp:txBody>
      <dsp:txXfrm>
        <a:off x="0" y="6622790"/>
        <a:ext cx="12192000" cy="1105650"/>
      </dsp:txXfrm>
    </dsp:sp>
    <dsp:sp modelId="{3A9D5E42-872B-4E1C-8328-38D7F9FEC2B3}">
      <dsp:nvSpPr>
        <dsp:cNvPr id="0" name=""/>
        <dsp:cNvSpPr/>
      </dsp:nvSpPr>
      <dsp:spPr>
        <a:xfrm>
          <a:off x="609600" y="6239029"/>
          <a:ext cx="8534400" cy="767520"/>
        </a:xfrm>
        <a:prstGeom prst="roundRect">
          <a:avLst/>
        </a:prstGeom>
        <a:solidFill>
          <a:schemeClr val="accent4">
            <a:hueOff val="-16912432"/>
            <a:satOff val="24024"/>
            <a:lumOff val="8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b="1" kern="1200"/>
            <a:t>OCTOBRE 2026 ET JUSQU’À LA VEILLE DU SCRUTIN</a:t>
          </a:r>
        </a:p>
      </dsp:txBody>
      <dsp:txXfrm>
        <a:off x="647067" y="6276496"/>
        <a:ext cx="8459466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A13DD-6604-4D2F-AD97-9950FE51A036}">
      <dsp:nvSpPr>
        <dsp:cNvPr id="0" name=""/>
        <dsp:cNvSpPr/>
      </dsp:nvSpPr>
      <dsp:spPr>
        <a:xfrm>
          <a:off x="1557490" y="1332346"/>
          <a:ext cx="6574559" cy="77347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48858-E1EC-4BC0-B72C-34A2AF9A23C6}">
      <dsp:nvSpPr>
        <dsp:cNvPr id="0" name=""/>
        <dsp:cNvSpPr/>
      </dsp:nvSpPr>
      <dsp:spPr>
        <a:xfrm flipH="1" flipV="1">
          <a:off x="5171437" y="2512753"/>
          <a:ext cx="109938" cy="80973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2C07B-1DB2-4979-9801-20160102462B}">
      <dsp:nvSpPr>
        <dsp:cNvPr id="0" name=""/>
        <dsp:cNvSpPr/>
      </dsp:nvSpPr>
      <dsp:spPr>
        <a:xfrm>
          <a:off x="1513473" y="0"/>
          <a:ext cx="8217082" cy="138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345" tIns="62230" rIns="93345" bIns="6223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900" b="1" kern="1200">
              <a:effectLst/>
            </a:rPr>
            <a:t>Les fonctionnaires titulaires</a:t>
          </a:r>
        </a:p>
      </dsp:txBody>
      <dsp:txXfrm>
        <a:off x="1513473" y="0"/>
        <a:ext cx="8217082" cy="1389491"/>
      </dsp:txXfrm>
    </dsp:sp>
    <dsp:sp modelId="{405CBDA2-F2D6-4B7C-B3A5-9827CDCC56DA}">
      <dsp:nvSpPr>
        <dsp:cNvPr id="0" name=""/>
        <dsp:cNvSpPr/>
      </dsp:nvSpPr>
      <dsp:spPr>
        <a:xfrm>
          <a:off x="2082896" y="2805814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D9DAD-A038-494F-BFD7-1C77E57611A9}">
      <dsp:nvSpPr>
        <dsp:cNvPr id="0" name=""/>
        <dsp:cNvSpPr/>
      </dsp:nvSpPr>
      <dsp:spPr>
        <a:xfrm>
          <a:off x="2543115" y="2484391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En position d’activité</a:t>
          </a:r>
        </a:p>
      </dsp:txBody>
      <dsp:txXfrm>
        <a:off x="2543115" y="2484391"/>
        <a:ext cx="6114340" cy="1125825"/>
      </dsp:txXfrm>
    </dsp:sp>
    <dsp:sp modelId="{C13B11AA-AA1C-4E08-93B7-BE8188A144E6}">
      <dsp:nvSpPr>
        <dsp:cNvPr id="0" name=""/>
        <dsp:cNvSpPr/>
      </dsp:nvSpPr>
      <dsp:spPr>
        <a:xfrm>
          <a:off x="2082896" y="3931640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228108"/>
              <a:satOff val="6006"/>
              <a:lumOff val="2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C828B-1D1F-4374-AEE1-11A874F68B8F}">
      <dsp:nvSpPr>
        <dsp:cNvPr id="0" name=""/>
        <dsp:cNvSpPr/>
      </dsp:nvSpPr>
      <dsp:spPr>
        <a:xfrm>
          <a:off x="2543115" y="3610217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En congé parental</a:t>
          </a:r>
        </a:p>
      </dsp:txBody>
      <dsp:txXfrm>
        <a:off x="2543115" y="3610217"/>
        <a:ext cx="6114340" cy="1125825"/>
      </dsp:txXfrm>
    </dsp:sp>
    <dsp:sp modelId="{F72DB8E3-CCB6-4916-B119-D15D020B8167}">
      <dsp:nvSpPr>
        <dsp:cNvPr id="0" name=""/>
        <dsp:cNvSpPr/>
      </dsp:nvSpPr>
      <dsp:spPr>
        <a:xfrm>
          <a:off x="2082896" y="5057465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456216"/>
              <a:satOff val="12012"/>
              <a:lumOff val="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CF3A3-050E-4EFA-9026-1FA7FD1F974C}">
      <dsp:nvSpPr>
        <dsp:cNvPr id="0" name=""/>
        <dsp:cNvSpPr/>
      </dsp:nvSpPr>
      <dsp:spPr>
        <a:xfrm>
          <a:off x="2543115" y="4736042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Accueillis en détachement</a:t>
          </a:r>
        </a:p>
      </dsp:txBody>
      <dsp:txXfrm>
        <a:off x="2543115" y="4736042"/>
        <a:ext cx="6114340" cy="1125825"/>
      </dsp:txXfrm>
    </dsp:sp>
    <dsp:sp modelId="{5D799144-1DEF-4EC5-B54F-8D95D50259CA}">
      <dsp:nvSpPr>
        <dsp:cNvPr id="0" name=""/>
        <dsp:cNvSpPr/>
      </dsp:nvSpPr>
      <dsp:spPr>
        <a:xfrm>
          <a:off x="2082896" y="6183290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2684324"/>
              <a:satOff val="18018"/>
              <a:lumOff val="6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10320-E96A-4476-BAC1-EDA629019233}">
      <dsp:nvSpPr>
        <dsp:cNvPr id="0" name=""/>
        <dsp:cNvSpPr/>
      </dsp:nvSpPr>
      <dsp:spPr>
        <a:xfrm>
          <a:off x="2543115" y="5861867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Les fonctionnaires mis à disposition dans leur collectivité d’origine</a:t>
          </a:r>
        </a:p>
      </dsp:txBody>
      <dsp:txXfrm>
        <a:off x="2543115" y="5861867"/>
        <a:ext cx="6114340" cy="1125825"/>
      </dsp:txXfrm>
    </dsp:sp>
    <dsp:sp modelId="{26A7BCEE-DDD6-496D-BFAA-87D14156DC0D}">
      <dsp:nvSpPr>
        <dsp:cNvPr id="0" name=""/>
        <dsp:cNvSpPr/>
      </dsp:nvSpPr>
      <dsp:spPr>
        <a:xfrm>
          <a:off x="2082896" y="7309115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912432"/>
              <a:satOff val="24024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45E91-380C-4F48-8263-84F402CBE0B4}">
      <dsp:nvSpPr>
        <dsp:cNvPr id="0" name=""/>
        <dsp:cNvSpPr/>
      </dsp:nvSpPr>
      <dsp:spPr>
        <a:xfrm>
          <a:off x="2543115" y="6987692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Les fonctionnaires en détachement à la fois au titre de leur situation d’origine et leur situation d’accueil sauf si même commission compétente</a:t>
          </a:r>
        </a:p>
      </dsp:txBody>
      <dsp:txXfrm>
        <a:off x="2543115" y="6987692"/>
        <a:ext cx="6114340" cy="11258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A13DD-6604-4D2F-AD97-9950FE51A036}">
      <dsp:nvSpPr>
        <dsp:cNvPr id="0" name=""/>
        <dsp:cNvSpPr/>
      </dsp:nvSpPr>
      <dsp:spPr>
        <a:xfrm>
          <a:off x="236003" y="1372698"/>
          <a:ext cx="6574559" cy="773477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48858-E1EC-4BC0-B72C-34A2AF9A23C6}">
      <dsp:nvSpPr>
        <dsp:cNvPr id="0" name=""/>
        <dsp:cNvSpPr/>
      </dsp:nvSpPr>
      <dsp:spPr>
        <a:xfrm flipH="1" flipV="1">
          <a:off x="5171437" y="2512753"/>
          <a:ext cx="109938" cy="80973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2C07B-1DB2-4979-9801-20160102462B}">
      <dsp:nvSpPr>
        <dsp:cNvPr id="0" name=""/>
        <dsp:cNvSpPr/>
      </dsp:nvSpPr>
      <dsp:spPr>
        <a:xfrm>
          <a:off x="0" y="0"/>
          <a:ext cx="12382854" cy="1389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0" b="1" kern="1200">
              <a:effectLst/>
            </a:rPr>
            <a:t>1.Etre contractuel de droit public</a:t>
          </a:r>
        </a:p>
      </dsp:txBody>
      <dsp:txXfrm>
        <a:off x="0" y="0"/>
        <a:ext cx="12382854" cy="1389491"/>
      </dsp:txXfrm>
    </dsp:sp>
    <dsp:sp modelId="{405CBDA2-F2D6-4B7C-B3A5-9827CDCC56DA}">
      <dsp:nvSpPr>
        <dsp:cNvPr id="0" name=""/>
        <dsp:cNvSpPr/>
      </dsp:nvSpPr>
      <dsp:spPr>
        <a:xfrm>
          <a:off x="10" y="2805814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D9DAD-A038-494F-BFD7-1C77E57611A9}">
      <dsp:nvSpPr>
        <dsp:cNvPr id="0" name=""/>
        <dsp:cNvSpPr/>
      </dsp:nvSpPr>
      <dsp:spPr>
        <a:xfrm>
          <a:off x="460229" y="2484391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Sur un emploi non permanent (accroissement temporaire ou saisonnier ou contrat de projet)</a:t>
          </a:r>
        </a:p>
      </dsp:txBody>
      <dsp:txXfrm>
        <a:off x="460229" y="2484391"/>
        <a:ext cx="6114340" cy="1125825"/>
      </dsp:txXfrm>
    </dsp:sp>
    <dsp:sp modelId="{C13B11AA-AA1C-4E08-93B7-BE8188A144E6}">
      <dsp:nvSpPr>
        <dsp:cNvPr id="0" name=""/>
        <dsp:cNvSpPr/>
      </dsp:nvSpPr>
      <dsp:spPr>
        <a:xfrm>
          <a:off x="10" y="3931640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228108"/>
              <a:satOff val="6006"/>
              <a:lumOff val="2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C828B-1D1F-4374-AEE1-11A874F68B8F}">
      <dsp:nvSpPr>
        <dsp:cNvPr id="0" name=""/>
        <dsp:cNvSpPr/>
      </dsp:nvSpPr>
      <dsp:spPr>
        <a:xfrm>
          <a:off x="460229" y="3610217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Contrat de remplacement</a:t>
          </a:r>
        </a:p>
      </dsp:txBody>
      <dsp:txXfrm>
        <a:off x="460229" y="3610217"/>
        <a:ext cx="6114340" cy="1125825"/>
      </dsp:txXfrm>
    </dsp:sp>
    <dsp:sp modelId="{F72DB8E3-CCB6-4916-B119-D15D020B8167}">
      <dsp:nvSpPr>
        <dsp:cNvPr id="0" name=""/>
        <dsp:cNvSpPr/>
      </dsp:nvSpPr>
      <dsp:spPr>
        <a:xfrm>
          <a:off x="10" y="5057465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456216"/>
              <a:satOff val="12012"/>
              <a:lumOff val="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CF3A3-050E-4EFA-9026-1FA7FD1F974C}">
      <dsp:nvSpPr>
        <dsp:cNvPr id="0" name=""/>
        <dsp:cNvSpPr/>
      </dsp:nvSpPr>
      <dsp:spPr>
        <a:xfrm>
          <a:off x="460229" y="4736042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Sur un emploi permanent  (CDD articles L.332-14 et L.332-8 ou CDI)</a:t>
          </a:r>
        </a:p>
      </dsp:txBody>
      <dsp:txXfrm>
        <a:off x="460229" y="4736042"/>
        <a:ext cx="6114340" cy="1125825"/>
      </dsp:txXfrm>
    </dsp:sp>
    <dsp:sp modelId="{5D799144-1DEF-4EC5-B54F-8D95D50259CA}">
      <dsp:nvSpPr>
        <dsp:cNvPr id="0" name=""/>
        <dsp:cNvSpPr/>
      </dsp:nvSpPr>
      <dsp:spPr>
        <a:xfrm>
          <a:off x="10" y="6183290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2684324"/>
              <a:satOff val="18018"/>
              <a:lumOff val="6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10320-E96A-4476-BAC1-EDA629019233}">
      <dsp:nvSpPr>
        <dsp:cNvPr id="0" name=""/>
        <dsp:cNvSpPr/>
      </dsp:nvSpPr>
      <dsp:spPr>
        <a:xfrm>
          <a:off x="460229" y="5861867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Contrat sur emploi fonctionnel ou collaborateur de cabinet</a:t>
          </a:r>
        </a:p>
      </dsp:txBody>
      <dsp:txXfrm>
        <a:off x="460229" y="5861867"/>
        <a:ext cx="6114340" cy="1125825"/>
      </dsp:txXfrm>
    </dsp:sp>
    <dsp:sp modelId="{26A7BCEE-DDD6-496D-BFAA-87D14156DC0D}">
      <dsp:nvSpPr>
        <dsp:cNvPr id="0" name=""/>
        <dsp:cNvSpPr/>
      </dsp:nvSpPr>
      <dsp:spPr>
        <a:xfrm>
          <a:off x="10" y="7309115"/>
          <a:ext cx="482979" cy="4829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912432"/>
              <a:satOff val="24024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45E91-380C-4F48-8263-84F402CBE0B4}">
      <dsp:nvSpPr>
        <dsp:cNvPr id="0" name=""/>
        <dsp:cNvSpPr/>
      </dsp:nvSpPr>
      <dsp:spPr>
        <a:xfrm>
          <a:off x="460229" y="6987692"/>
          <a:ext cx="6114340" cy="112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Les contrats travailleurs handicapés</a:t>
          </a:r>
        </a:p>
      </dsp:txBody>
      <dsp:txXfrm>
        <a:off x="460229" y="6987692"/>
        <a:ext cx="6114340" cy="11258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0BBAC-8EDA-403A-B8F2-860175ABDB32}">
      <dsp:nvSpPr>
        <dsp:cNvPr id="0" name=""/>
        <dsp:cNvSpPr/>
      </dsp:nvSpPr>
      <dsp:spPr>
        <a:xfrm>
          <a:off x="0" y="463347"/>
          <a:ext cx="12651097" cy="3146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866" tIns="562356" rIns="9818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À temps complet ou  non complet en </a:t>
          </a:r>
          <a:r>
            <a:rPr lang="fr-FR" sz="2000" b="1" kern="1200">
              <a:solidFill>
                <a:schemeClr val="accent4"/>
              </a:solidFill>
            </a:rPr>
            <a:t>position d’activité </a:t>
          </a:r>
          <a:r>
            <a:rPr lang="fr-FR" sz="2000" kern="1200"/>
            <a:t>ou de </a:t>
          </a:r>
          <a:r>
            <a:rPr lang="fr-FR" sz="2000" b="1" kern="1200">
              <a:solidFill>
                <a:schemeClr val="accent4"/>
              </a:solidFill>
            </a:rPr>
            <a:t>congé parental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Les agents </a:t>
          </a:r>
          <a:r>
            <a:rPr lang="fr-FR" sz="2000" b="1" kern="1200">
              <a:solidFill>
                <a:schemeClr val="accent4"/>
              </a:solidFill>
            </a:rPr>
            <a:t>mis à disposition </a:t>
          </a:r>
          <a:r>
            <a:rPr lang="fr-FR" sz="2000" kern="1200"/>
            <a:t>partiellement qui exercent dans une collectivité et sont mis à disposition pour une partie de leur temps de travail dans une autre collectivité </a:t>
          </a:r>
          <a:r>
            <a:rPr lang="fr-FR" sz="2000" b="0" kern="1200">
              <a:solidFill>
                <a:schemeClr val="tx1"/>
              </a:solidFill>
            </a:rPr>
            <a:t>votent autant de fois qu’ils dépendant de CST différents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Les fonctionnaires </a:t>
          </a:r>
          <a:r>
            <a:rPr lang="fr-FR" sz="2000" b="1" kern="1200">
              <a:solidFill>
                <a:schemeClr val="accent4"/>
              </a:solidFill>
            </a:rPr>
            <a:t>détachés</a:t>
          </a:r>
          <a:r>
            <a:rPr lang="fr-FR" sz="2000" kern="1200"/>
            <a:t> sur un emploi fonctionnel sont recensés dans la </a:t>
          </a:r>
          <a:r>
            <a:rPr lang="fr-FR" sz="2000" b="0" kern="1200">
              <a:solidFill>
                <a:schemeClr val="tx1"/>
              </a:solidFill>
            </a:rPr>
            <a:t>collectivité d’accueil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Les fonctionnaires </a:t>
          </a:r>
          <a:r>
            <a:rPr lang="fr-FR" sz="2000" b="1" kern="1200">
              <a:solidFill>
                <a:schemeClr val="accent4"/>
              </a:solidFill>
            </a:rPr>
            <a:t>pris en charge par le CDG </a:t>
          </a:r>
          <a:r>
            <a:rPr lang="fr-FR" sz="2000" kern="1200"/>
            <a:t>relèvent du </a:t>
          </a:r>
          <a:r>
            <a:rPr lang="fr-FR" sz="2000" b="0" kern="1200">
              <a:solidFill>
                <a:schemeClr val="tx1"/>
              </a:solidFill>
            </a:rPr>
            <a:t>CST placé auprès du CDG </a:t>
          </a:r>
          <a:r>
            <a:rPr lang="fr-FR" sz="2000" kern="1200"/>
            <a:t>en l’absence d’affectation ou de mise à disposition</a:t>
          </a:r>
        </a:p>
      </dsp:txBody>
      <dsp:txXfrm>
        <a:off x="0" y="463347"/>
        <a:ext cx="12651097" cy="3146849"/>
      </dsp:txXfrm>
    </dsp:sp>
    <dsp:sp modelId="{1EC0AE93-D385-44C2-9249-9D63FFD15288}">
      <dsp:nvSpPr>
        <dsp:cNvPr id="0" name=""/>
        <dsp:cNvSpPr/>
      </dsp:nvSpPr>
      <dsp:spPr>
        <a:xfrm>
          <a:off x="632554" y="64827"/>
          <a:ext cx="8855767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727" tIns="0" rIns="3347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fonctionnaires titulaires et stagiaires</a:t>
          </a:r>
        </a:p>
      </dsp:txBody>
      <dsp:txXfrm>
        <a:off x="671462" y="103735"/>
        <a:ext cx="8777951" cy="719224"/>
      </dsp:txXfrm>
    </dsp:sp>
    <dsp:sp modelId="{2A3A85F6-2384-40DA-9925-36D71B13AD06}">
      <dsp:nvSpPr>
        <dsp:cNvPr id="0" name=""/>
        <dsp:cNvSpPr/>
      </dsp:nvSpPr>
      <dsp:spPr>
        <a:xfrm>
          <a:off x="0" y="4154517"/>
          <a:ext cx="12651097" cy="1615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456216"/>
              <a:satOff val="12012"/>
              <a:lumOff val="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866" tIns="562356" rIns="9818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Sont recensés autant de fois qu’ils relèvent de CST différents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Ne sont recensés qu’une seule fois, s’ils relèvent du CST placé auprès du CDG pour toutes leurs collectivités d’emplois</a:t>
          </a:r>
        </a:p>
      </dsp:txBody>
      <dsp:txXfrm>
        <a:off x="0" y="4154517"/>
        <a:ext cx="12651097" cy="1615949"/>
      </dsp:txXfrm>
    </dsp:sp>
    <dsp:sp modelId="{B3CA87F9-61DE-44EC-A37E-EA22B094D675}">
      <dsp:nvSpPr>
        <dsp:cNvPr id="0" name=""/>
        <dsp:cNvSpPr/>
      </dsp:nvSpPr>
      <dsp:spPr>
        <a:xfrm>
          <a:off x="632554" y="3755997"/>
          <a:ext cx="8855767" cy="797040"/>
        </a:xfrm>
        <a:prstGeom prst="roundRect">
          <a:avLst/>
        </a:prstGeom>
        <a:solidFill>
          <a:schemeClr val="accent4">
            <a:hueOff val="-8456216"/>
            <a:satOff val="12012"/>
            <a:lumOff val="4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727" tIns="0" rIns="33472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fonctionnaires intercommunaux et </a:t>
          </a:r>
          <a:r>
            <a:rPr lang="fr-FR" sz="2800" b="1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pluricommunaux</a:t>
          </a:r>
          <a:endParaRPr lang="fr-FR" sz="2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1462" y="3794905"/>
        <a:ext cx="8777951" cy="719224"/>
      </dsp:txXfrm>
    </dsp:sp>
    <dsp:sp modelId="{1FD66E47-46BA-429C-BACF-AAB7988392FA}">
      <dsp:nvSpPr>
        <dsp:cNvPr id="0" name=""/>
        <dsp:cNvSpPr/>
      </dsp:nvSpPr>
      <dsp:spPr>
        <a:xfrm>
          <a:off x="0" y="6314788"/>
          <a:ext cx="12651097" cy="2168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912432"/>
              <a:satOff val="24024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866" tIns="562356" rIns="9818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b="0" kern="1200">
              <a:effectLst/>
            </a:rPr>
            <a:t>De </a:t>
          </a:r>
          <a:r>
            <a:rPr lang="fr-FR" sz="2000" b="1" kern="1200">
              <a:solidFill>
                <a:schemeClr val="accent5"/>
              </a:solidFill>
              <a:effectLst/>
            </a:rPr>
            <a:t>droit public </a:t>
          </a:r>
          <a:r>
            <a:rPr lang="fr-FR" sz="2000" b="0" kern="1200">
              <a:effectLst/>
            </a:rPr>
            <a:t>(même conditions que la CCP)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b="0" kern="1200">
              <a:effectLst/>
            </a:rPr>
            <a:t>De </a:t>
          </a:r>
          <a:r>
            <a:rPr lang="fr-FR" sz="2000" b="1" kern="1200">
              <a:solidFill>
                <a:schemeClr val="accent5"/>
              </a:solidFill>
              <a:effectLst/>
            </a:rPr>
            <a:t>droit privé </a:t>
          </a:r>
          <a:r>
            <a:rPr lang="fr-FR" sz="2000" b="0" kern="1200">
              <a:effectLst/>
            </a:rPr>
            <a:t>(contrats aidés, PEC, contrat d’apprentissage….) qui remplissent les conditions d’exercer leurs fonctions ou être en congé parental ou être en congé rémunéré depuis au – 2 mois d’un CDD de 6 mois ou d’un contrat reconduit sans interruption depuis au – 6 mois</a:t>
          </a:r>
        </a:p>
      </dsp:txBody>
      <dsp:txXfrm>
        <a:off x="0" y="6314788"/>
        <a:ext cx="12651097" cy="2168775"/>
      </dsp:txXfrm>
    </dsp:sp>
    <dsp:sp modelId="{1C46D3E9-6E00-4DC0-AD96-622E1E83EA71}">
      <dsp:nvSpPr>
        <dsp:cNvPr id="0" name=""/>
        <dsp:cNvSpPr/>
      </dsp:nvSpPr>
      <dsp:spPr>
        <a:xfrm>
          <a:off x="632554" y="5916267"/>
          <a:ext cx="8855767" cy="797040"/>
        </a:xfrm>
        <a:prstGeom prst="roundRect">
          <a:avLst/>
        </a:prstGeom>
        <a:solidFill>
          <a:schemeClr val="accent4">
            <a:hueOff val="-16912432"/>
            <a:satOff val="24024"/>
            <a:lumOff val="8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727" tIns="0" rIns="33472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 contractuels</a:t>
          </a:r>
        </a:p>
      </dsp:txBody>
      <dsp:txXfrm>
        <a:off x="671462" y="5955175"/>
        <a:ext cx="8777951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7412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1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D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5EA5-E04B-54C0-4622-731F1EC7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DB13241-AB15-BEE5-A41D-8CA92F7136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831234FC-51B5-B5B5-EA60-BA26788B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CDG76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823DD2-9E14-D0F6-E2D0-117BBFACD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242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63B4-1529-654F-1052-49B54BCE5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AF1ACE6-4122-04E4-7CEE-C33781E29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5E0859E-110C-C5D1-6F2F-85A3D17B0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CDG76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0A416C-7B49-7AAA-C36C-5751ADE6D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873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F919-2CB8-FE3A-DD84-B51751F27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ED28FB7-7691-2BB1-5EA2-D4AB82E49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C1730E3-16C2-1B79-5CF9-8377457DA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CDG76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CD9843-65EC-9D9B-56D5-F5FE22487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49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D57F3-0D03-016D-8841-8541FBEC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752F4751-4230-051B-5CBB-BD8891717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5ED14BD-ADD0-CD45-2EEE-D1CEB68A4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CDG50 / AV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B0FD9E-3BF9-DC0E-AAE8-A14BF90E0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54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BABB9-4015-EC14-38B8-D1F090122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D8232C5-A21E-9F10-0E86-75C708906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B624A8D-F769-9DEA-D0A0-F8A99F6EF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AV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E9082A-40C9-CB8A-FC03-56F163219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92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ECCBD8C8-261E-2922-F5D3-E63DB893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6:notes">
            <a:extLst>
              <a:ext uri="{FF2B5EF4-FFF2-40B4-BE49-F238E27FC236}">
                <a16:creationId xmlns:a16="http://schemas.microsoft.com/office/drawing/2014/main" id="{A2E78F07-00B3-BE44-F1FF-BC60E3187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AV </a:t>
            </a:r>
            <a:br>
              <a:rPr lang="fr-FR" noProof="0"/>
            </a:br>
            <a:r>
              <a:rPr lang="fr-FR" noProof="0"/>
              <a:t>Quelques exemples pour illustrer ces conditions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Pour quels effectifs les agents vont être recensés</a:t>
            </a:r>
          </a:p>
          <a:p>
            <a:pPr marL="0" indent="0"/>
            <a:endParaRPr lang="fr-FR"/>
          </a:p>
        </p:txBody>
      </p:sp>
      <p:sp>
        <p:nvSpPr>
          <p:cNvPr id="752" name="Google Shape;752;p16:notes">
            <a:extLst>
              <a:ext uri="{FF2B5EF4-FFF2-40B4-BE49-F238E27FC236}">
                <a16:creationId xmlns:a16="http://schemas.microsoft.com/office/drawing/2014/main" id="{2CE5B245-3814-A92D-A343-09C8FB5332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4694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>
          <a:extLst>
            <a:ext uri="{FF2B5EF4-FFF2-40B4-BE49-F238E27FC236}">
              <a16:creationId xmlns:a16="http://schemas.microsoft.com/office/drawing/2014/main" id="{1BD7A87F-05AB-C4EA-9536-F4EC14E1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6:notes">
            <a:extLst>
              <a:ext uri="{FF2B5EF4-FFF2-40B4-BE49-F238E27FC236}">
                <a16:creationId xmlns:a16="http://schemas.microsoft.com/office/drawing/2014/main" id="{A8BE382C-E24E-92D5-62E0-F2A17769FE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AV</a:t>
            </a:r>
          </a:p>
          <a:p>
            <a:pPr marL="0" indent="0"/>
            <a:endParaRPr lang="fr-FR"/>
          </a:p>
        </p:txBody>
      </p:sp>
      <p:sp>
        <p:nvSpPr>
          <p:cNvPr id="752" name="Google Shape;752;p16:notes">
            <a:extLst>
              <a:ext uri="{FF2B5EF4-FFF2-40B4-BE49-F238E27FC236}">
                <a16:creationId xmlns:a16="http://schemas.microsoft.com/office/drawing/2014/main" id="{2E65AD24-C4E1-3437-1293-7D29734DD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676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CCF78-AEBD-3C47-871C-7B7F6DF1C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F187A14-7824-E518-E05F-C5C3241B1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C66111E-41D6-69D6-39A1-802905705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CDG50 / 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8A53A1-2216-578F-6AF7-7910AB18B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88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577B-D8B8-B8A6-56C4-42A997288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7CBBB08D-77CE-453F-2886-4AA71DC51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694B6A5-758F-7CC7-79C3-E7B4D4663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03D4C5-4679-4C24-A6E6-B3F372F0F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755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59C0A-6DB6-A6A1-AE2A-1362646EC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A7E85A4-4EDF-9B9F-B19C-42C3D1FA5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C9459F1-77E1-0E44-01BB-E23A57D0C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39DA07-B046-3A60-202E-73D6AB57F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08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CDG76</a:t>
            </a:r>
            <a:endParaRPr/>
          </a:p>
        </p:txBody>
      </p:sp>
      <p:sp>
        <p:nvSpPr>
          <p:cNvPr id="811" name="Google Shape;8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FD81-2ADE-0843-8404-0A7E2A6A7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892EE4A-B2BB-8615-0AB3-AA18F60D8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A45AC1C-E85F-9699-9195-9DF08EE71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A5C4B2-CF10-BD45-CF24-A41FB5427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979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58697-2114-6A4D-F465-138639CD2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953087D-61EC-82CD-B8F5-D1779D1CB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0EFC449-2297-B32F-F48A-87B519B06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9EE378-1977-F939-A7EB-1244C26CD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36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0C13-8752-312A-9C27-4661C4523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3612F762-B030-C16B-A8B2-16CB3E450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5467A85-391C-E165-6BCF-C409103FA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C11DC1-E32B-B2C6-DBC9-B7FC7DEC8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460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0F53E-12CE-9DD1-375F-A837F0975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86AEF2BB-512B-344E-CF3F-A7C1CFE6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B56855A-C20B-1BC5-EE88-81DBA6812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17AB36-BFD8-437C-B9AB-38AE0227B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097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48AE-E6B0-5163-0CD3-1CAA0C7E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9F2F8FC0-FF39-FF92-B67F-76E300E16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4C985676-AFF6-B730-F2A5-F45A4CB52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FBA21D-C45B-DD5D-E4D3-1591D7B7E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005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C299A-CE7A-4A2C-068F-0A6D5694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12F215A-65E8-21F0-6C42-70E15B8A8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204EB0C-286A-6AAA-D13C-E2DC147AB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9C2BAE-20B6-3858-ECB8-EBE6DD422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551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73F15-C69D-8C1B-B885-63CD8680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4FF28239-D13F-CFE3-8836-ABB61628E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3EEC2C77-FC20-087E-DDF4-9BB12ABBE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35A54A-AE2B-0F73-6FE3-161625DCA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29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CB02-633E-3301-DBF9-80848FDD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1854E3B-654E-BD5A-7BC5-305327103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E757D490-99A9-B1D8-F881-0E51D96F0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A678BF-4212-3709-AD57-FDD1F240F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297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A500-E3AB-F7E2-208F-AD7BFA791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72A2D82A-5295-C289-BCCF-E1E186B34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5F87E11-D15F-5030-C963-0F233A6FD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07F1D8-F5A7-2DF9-71B2-63304C3FC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690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9050-2A38-4C09-EC5D-66B986588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89DF83D-9B9C-B9F8-09E7-72E47A21E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09E711F-DD28-3F96-9FF5-53ADE9505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12F6EE-3F38-82D3-4BCD-8C9D1B9EA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27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>
          <a:extLst>
            <a:ext uri="{FF2B5EF4-FFF2-40B4-BE49-F238E27FC236}">
              <a16:creationId xmlns:a16="http://schemas.microsoft.com/office/drawing/2014/main" id="{C4D70C05-9AC6-D5FC-964F-FD887675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2:notes">
            <a:extLst>
              <a:ext uri="{FF2B5EF4-FFF2-40B4-BE49-F238E27FC236}">
                <a16:creationId xmlns:a16="http://schemas.microsoft.com/office/drawing/2014/main" id="{C5D30F4E-3115-3DC5-2094-EA9D2B9FFA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CDG76</a:t>
            </a:r>
            <a:endParaRPr/>
          </a:p>
        </p:txBody>
      </p:sp>
      <p:sp>
        <p:nvSpPr>
          <p:cNvPr id="811" name="Google Shape;811;p22:notes">
            <a:extLst>
              <a:ext uri="{FF2B5EF4-FFF2-40B4-BE49-F238E27FC236}">
                <a16:creationId xmlns:a16="http://schemas.microsoft.com/office/drawing/2014/main" id="{B196DBC1-7092-5385-7926-3432F5E27A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1474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1658F-B91F-9710-8F37-F80B6033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6053BB9-4C54-3BD7-9083-64D66DA89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FE0FDCF-B7AF-407B-F3AF-5DD3F2219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94A0F8-C65B-FA1E-5EA2-52E9438A3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539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E5A03-DFA7-38AC-2FB6-732EB0000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08505B07-4D34-7CCD-CAF5-E02EBD316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788F4B8-151E-1BB5-6C6A-984B7DC82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DE36A5-B3A6-D6C5-CBD1-96B3E6653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730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8DAE2-BBEA-6DF9-7C4B-F3DC8EDE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8290F2B-C026-8BFC-470F-F439BCDD26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D08B009-F5DA-147B-275F-14B92D40C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CDG50/76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3FE37A-5D96-D3DB-25A2-5652F20803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645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fr-FR"/>
              <a:t>CDG50/ AV</a:t>
            </a:r>
          </a:p>
        </p:txBody>
      </p:sp>
      <p:sp>
        <p:nvSpPr>
          <p:cNvPr id="811" name="Google Shape;8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664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>
          <a:extLst>
            <a:ext uri="{FF2B5EF4-FFF2-40B4-BE49-F238E27FC236}">
              <a16:creationId xmlns:a16="http://schemas.microsoft.com/office/drawing/2014/main" id="{BA6055A0-17B0-0579-5592-87D5D5E6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7:notes">
            <a:extLst>
              <a:ext uri="{FF2B5EF4-FFF2-40B4-BE49-F238E27FC236}">
                <a16:creationId xmlns:a16="http://schemas.microsoft.com/office/drawing/2014/main" id="{97948ED0-B4FA-E8B5-87D9-F662D5D63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7:notes">
            <a:extLst>
              <a:ext uri="{FF2B5EF4-FFF2-40B4-BE49-F238E27FC236}">
                <a16:creationId xmlns:a16="http://schemas.microsoft.com/office/drawing/2014/main" id="{A77F4258-8D82-2D8A-8EC5-EF3654263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88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2BFD2-EA0D-3EA8-069B-B2605262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9A8756E-C09B-1BDF-4D3B-826A0AB43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C0F6C942-66DE-E343-C67B-4B3476D82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CDG50 / 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E51DAA-425A-AE7B-0263-0B3DB7D29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86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1D57-08A5-36F4-74A9-F00686126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E8CDD917-34B9-9373-A4A3-56419BDF8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23EEC95-E636-FAF2-693D-EEC759869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AL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2A9228-2DB4-3251-9D2C-C2664CE8D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271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EC58A-87CA-62CF-9F8F-2B85926EB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BC7A5E20-B51B-1DAE-F7DB-86FD96679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5FB3E26-E3F4-F2A7-EDEF-4F148577B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CDG76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C19DC2-938A-925A-899B-5629448A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633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DF9E1-BC82-58F5-3FA1-8F7A1869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50D278CF-33BA-D777-E36A-D40E21C7C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BBD4DB7-DEBF-2F4B-FA67-B3E203B84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fr-FR" noProof="0"/>
              <a:t>CDG50 / AV</a:t>
            </a:r>
          </a:p>
          <a:p>
            <a:pPr rtl="0"/>
            <a:r>
              <a:rPr lang="fr-FR" noProof="0"/>
              <a:t>Ne vont être recensé que les agents qui remplissent les conditions au 1</a:t>
            </a:r>
            <a:r>
              <a:rPr lang="fr-FR" baseline="30000" noProof="0"/>
              <a:t>er</a:t>
            </a:r>
            <a:r>
              <a:rPr lang="fr-FR" noProof="0"/>
              <a:t> janvier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9AD63E-BD04-E48C-F5BD-8BFED19EC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4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8850C-D5BB-6F4A-42C4-87612BCC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DA85DF1D-E734-8667-6609-92B79E417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B35D748-FF24-A7AC-7A6E-4C5DF3BF3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AV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831A06-8081-81F3-FBFC-31F92F811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26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FC946-3705-278D-C05C-C2ABE7402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F62B9AA5-304C-E774-1344-1015335AD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26900BD3-53AD-F5B7-F0E2-A10D8E05F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noProof="0"/>
              <a:t>CDG50 / AV</a:t>
            </a:r>
          </a:p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2FC663-2314-7516-BF07-F9E7B6F91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2342959-9D20-41A5-AA68-F0F6AD93C71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31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tch-Deck" preserve="1" userDrawn="1">
  <p:cSld name="12_Pitch-Deck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8623495" y="604918"/>
            <a:ext cx="7735547" cy="896770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1"/>
          </p:nvPr>
        </p:nvSpPr>
        <p:spPr>
          <a:xfrm>
            <a:off x="719139" y="5143501"/>
            <a:ext cx="7735546" cy="442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Lora Medium" pitchFamily="2" charset="77"/>
              </a:defRPr>
            </a:lvl1pPr>
            <a:lvl2pPr marL="914377" lvl="1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566" lvl="2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1"/>
            </a:lvl3pPr>
            <a:lvl4pPr marL="1828754" lvl="3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7EF57B-AAC2-7342-787C-F387DC4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604918"/>
            <a:ext cx="7735546" cy="3952092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072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orient="horz" pos="3240" userDrawn="1">
          <p15:clr>
            <a:srgbClr val="FBAE40"/>
          </p15:clr>
        </p15:guide>
        <p15:guide id="3" pos="453" userDrawn="1">
          <p15:clr>
            <a:srgbClr val="FBAE40"/>
          </p15:clr>
        </p15:guide>
        <p15:guide id="4" orient="horz" pos="450" userDrawn="1">
          <p15:clr>
            <a:srgbClr val="FBAE40"/>
          </p15:clr>
        </p15:guide>
        <p15:guide id="5" pos="10613" userDrawn="1">
          <p15:clr>
            <a:srgbClr val="FBAE40"/>
          </p15:clr>
        </p15:guide>
        <p15:guide id="6" orient="horz" pos="603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tch-Deck">
  <p:cSld name="2_Pitch-Dec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9144001" y="714374"/>
            <a:ext cx="7010395" cy="44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>
            <a:spLocks noGrp="1"/>
          </p:cNvSpPr>
          <p:nvPr>
            <p:ph type="pic" idx="2"/>
          </p:nvPr>
        </p:nvSpPr>
        <p:spPr>
          <a:xfrm>
            <a:off x="719137" y="714375"/>
            <a:ext cx="7735547" cy="8858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9144001" y="5863771"/>
            <a:ext cx="7010395" cy="370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Cocogoose Pro UltraLight" pitchFamily="2" charset="0"/>
              </a:defRPr>
            </a:lvl1pPr>
            <a:lvl2pPr marL="914377" lvl="1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566" lvl="2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1"/>
            </a:lvl3pPr>
            <a:lvl4pPr marL="1828754" lvl="3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itch-Deck">
  <p:cSld name="22_Pitch-Deck"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 txBox="1">
            <a:spLocks noGrp="1"/>
          </p:cNvSpPr>
          <p:nvPr>
            <p:ph type="title"/>
          </p:nvPr>
        </p:nvSpPr>
        <p:spPr>
          <a:xfrm>
            <a:off x="719139" y="701264"/>
            <a:ext cx="10085837" cy="243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ontserrat ExtraBold"/>
              <a:buNone/>
              <a:defRPr sz="6600" b="0" i="0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Cocogoose Pro SemiLight" pitchFamily="2" charset="0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3"/>
          <p:cNvSpPr>
            <a:spLocks noGrp="1"/>
          </p:cNvSpPr>
          <p:nvPr>
            <p:ph type="pic" idx="2"/>
          </p:nvPr>
        </p:nvSpPr>
        <p:spPr>
          <a:xfrm>
            <a:off x="11417643" y="3657602"/>
            <a:ext cx="4655347" cy="59150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0" name="Google Shape;230;p23"/>
          <p:cNvSpPr>
            <a:spLocks noGrp="1"/>
          </p:cNvSpPr>
          <p:nvPr>
            <p:ph type="pic" idx="3"/>
          </p:nvPr>
        </p:nvSpPr>
        <p:spPr>
          <a:xfrm>
            <a:off x="6149633" y="3657602"/>
            <a:ext cx="4655347" cy="59150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1" name="Google Shape;231;p23"/>
          <p:cNvSpPr>
            <a:spLocks noGrp="1"/>
          </p:cNvSpPr>
          <p:nvPr>
            <p:ph type="pic" idx="4"/>
          </p:nvPr>
        </p:nvSpPr>
        <p:spPr>
          <a:xfrm>
            <a:off x="719137" y="3657602"/>
            <a:ext cx="4655347" cy="59150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ronologie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35871" y="7226576"/>
            <a:ext cx="2694594" cy="453279"/>
          </a:xfrm>
        </p:spPr>
        <p:txBody>
          <a:bodyPr rtlCol="0">
            <a:noAutofit/>
          </a:bodyPr>
          <a:lstStyle>
            <a:lvl1pPr marL="0" indent="0">
              <a:buNone/>
              <a:defRPr sz="3000" b="1">
                <a:solidFill>
                  <a:schemeClr val="accent4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 rtl="0"/>
            <a:r>
              <a:rPr lang="fr-FR" noProof="0"/>
              <a:t>CLIQUEZ POUR MODIFIER</a:t>
            </a:r>
          </a:p>
        </p:txBody>
      </p:sp>
      <p:sp>
        <p:nvSpPr>
          <p:cNvPr id="19" name="Espace réservé du texte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35872" y="7816445"/>
            <a:ext cx="2720351" cy="105965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 rtl="0"/>
            <a:r>
              <a:rPr lang="fr-FR" noProof="0"/>
              <a:t>Cliquez pour modifier le masque</a:t>
            </a:r>
          </a:p>
        </p:txBody>
      </p:sp>
      <p:sp>
        <p:nvSpPr>
          <p:cNvPr id="20" name="Espace réservé du texte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1114" y="7226576"/>
            <a:ext cx="2694594" cy="453279"/>
          </a:xfrm>
        </p:spPr>
        <p:txBody>
          <a:bodyPr rtlCol="0">
            <a:noAutofit/>
          </a:bodyPr>
          <a:lstStyle>
            <a:lvl1pPr marL="0" indent="0">
              <a:buNone/>
              <a:defRPr sz="3000" b="1">
                <a:solidFill>
                  <a:schemeClr val="accent5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 rtl="0"/>
            <a:r>
              <a:rPr lang="fr-FR" noProof="0"/>
              <a:t>CLIQUEZ POUR MODIFIER</a:t>
            </a:r>
          </a:p>
        </p:txBody>
      </p:sp>
      <p:sp>
        <p:nvSpPr>
          <p:cNvPr id="21" name="Espace réservé du texte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1115" y="7816445"/>
            <a:ext cx="2720351" cy="105965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 rtl="0"/>
            <a:r>
              <a:rPr lang="fr-FR" noProof="0"/>
              <a:t>Cliquez pour modifier le masque</a:t>
            </a:r>
          </a:p>
        </p:txBody>
      </p:sp>
      <p:sp>
        <p:nvSpPr>
          <p:cNvPr id="22" name="Espace réservé du texte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66357" y="7226576"/>
            <a:ext cx="2694594" cy="453279"/>
          </a:xfrm>
        </p:spPr>
        <p:txBody>
          <a:bodyPr rtlCol="0">
            <a:noAutofit/>
          </a:bodyPr>
          <a:lstStyle>
            <a:lvl1pPr marL="0" indent="0">
              <a:buNone/>
              <a:defRPr sz="3000" b="1">
                <a:solidFill>
                  <a:schemeClr val="accent6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 rtl="0"/>
            <a:r>
              <a:rPr lang="fr-FR" noProof="0"/>
              <a:t>CLIQUEZ POUR MODIFIER</a:t>
            </a:r>
          </a:p>
        </p:txBody>
      </p:sp>
      <p:sp>
        <p:nvSpPr>
          <p:cNvPr id="23" name="Espace réservé du texte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66358" y="7816445"/>
            <a:ext cx="2720351" cy="105965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 rtl="0"/>
            <a:r>
              <a:rPr lang="fr-FR" noProof="0"/>
              <a:t>Cliquez pour modifier le masque</a:t>
            </a:r>
          </a:p>
        </p:txBody>
      </p:sp>
      <p:sp>
        <p:nvSpPr>
          <p:cNvPr id="24" name="Espace réservé du texte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31600" y="7226576"/>
            <a:ext cx="2694594" cy="453279"/>
          </a:xfrm>
        </p:spPr>
        <p:txBody>
          <a:bodyPr rtlCol="0">
            <a:noAutofit/>
          </a:bodyPr>
          <a:lstStyle>
            <a:lvl1pPr marL="0" indent="0">
              <a:buNone/>
              <a:defRPr sz="3000" b="1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700"/>
            </a:lvl2pPr>
            <a:lvl3pPr marL="1371600" indent="0">
              <a:buNone/>
              <a:defRPr sz="27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</a:lstStyle>
          <a:p>
            <a:pPr lvl="0" rtl="0"/>
            <a:r>
              <a:rPr lang="fr-FR" noProof="0"/>
              <a:t>CLIQUEZ POUR MODIFIER</a:t>
            </a:r>
          </a:p>
        </p:txBody>
      </p:sp>
      <p:sp>
        <p:nvSpPr>
          <p:cNvPr id="25" name="Espace réservé du texte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31601" y="7816445"/>
            <a:ext cx="2720351" cy="1059657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685800" indent="0">
              <a:buNone/>
              <a:defRPr sz="1650"/>
            </a:lvl2pPr>
            <a:lvl3pPr marL="1371600" indent="0">
              <a:buNone/>
              <a:defRPr sz="1650"/>
            </a:lvl3pPr>
            <a:lvl4pPr marL="2057400" indent="0">
              <a:buNone/>
              <a:defRPr sz="1650"/>
            </a:lvl4pPr>
            <a:lvl5pPr marL="2743200" indent="0">
              <a:buNone/>
              <a:defRPr sz="1650"/>
            </a:lvl5pPr>
          </a:lstStyle>
          <a:p>
            <a:pPr lvl="0" rtl="0"/>
            <a:r>
              <a:rPr lang="fr-FR" noProof="0"/>
              <a:t>Cliquez pour modifier le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44465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itch-Deck">
  <p:cSld name="16_Pitch-Deck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title"/>
          </p:nvPr>
        </p:nvSpPr>
        <p:spPr>
          <a:xfrm>
            <a:off x="719140" y="2013822"/>
            <a:ext cx="8996360" cy="312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824"/>
              </a:buClr>
              <a:buSzPts val="6600"/>
              <a:buFont typeface="Montserrat ExtraBold"/>
              <a:buNone/>
              <a:defRPr>
                <a:solidFill>
                  <a:srgbClr val="663A6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7"/>
          <p:cNvSpPr>
            <a:spLocks noGrp="1"/>
          </p:cNvSpPr>
          <p:nvPr>
            <p:ph type="pic" idx="2"/>
          </p:nvPr>
        </p:nvSpPr>
        <p:spPr>
          <a:xfrm>
            <a:off x="10553701" y="714376"/>
            <a:ext cx="5543548" cy="885262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6" name="Google Shape;176;p17"/>
          <p:cNvSpPr txBox="1">
            <a:spLocks noGrp="1"/>
          </p:cNvSpPr>
          <p:nvPr>
            <p:ph type="body" idx="1"/>
          </p:nvPr>
        </p:nvSpPr>
        <p:spPr>
          <a:xfrm>
            <a:off x="719141" y="5833831"/>
            <a:ext cx="4157660" cy="3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189" lvl="0" indent="-228594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566" lvl="2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1"/>
            </a:lvl3pPr>
            <a:lvl4pPr marL="1828754" lvl="3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body" idx="3"/>
          </p:nvPr>
        </p:nvSpPr>
        <p:spPr>
          <a:xfrm>
            <a:off x="5557841" y="5833831"/>
            <a:ext cx="4157660" cy="3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189" lvl="0" indent="-228594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566" lvl="2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1"/>
            </a:lvl3pPr>
            <a:lvl4pPr marL="1828754" lvl="3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10561939" y="10086504"/>
            <a:ext cx="5543548" cy="200497"/>
          </a:xfrm>
          <a:prstGeom prst="rect">
            <a:avLst/>
          </a:prstGeom>
          <a:solidFill>
            <a:srgbClr val="663A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10561939" y="5627"/>
            <a:ext cx="5543548" cy="189245"/>
          </a:xfrm>
          <a:prstGeom prst="rect">
            <a:avLst/>
          </a:prstGeom>
          <a:solidFill>
            <a:srgbClr val="EE45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1849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Pitch-Deck">
  <p:cSld name="47_Pitch-Deck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"/>
          <p:cNvSpPr>
            <a:spLocks noGrp="1"/>
          </p:cNvSpPr>
          <p:nvPr>
            <p:ph type="pic" idx="2"/>
          </p:nvPr>
        </p:nvSpPr>
        <p:spPr>
          <a:xfrm>
            <a:off x="719138" y="719999"/>
            <a:ext cx="8424863" cy="8849814"/>
          </a:xfrm>
          <a:prstGeom prst="rect">
            <a:avLst/>
          </a:prstGeom>
          <a:solidFill>
            <a:srgbClr val="EE4553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5" name="Google Shape;475;p48"/>
          <p:cNvSpPr txBox="1">
            <a:spLocks noGrp="1"/>
          </p:cNvSpPr>
          <p:nvPr>
            <p:ph type="title"/>
          </p:nvPr>
        </p:nvSpPr>
        <p:spPr>
          <a:xfrm>
            <a:off x="1262475" y="5317553"/>
            <a:ext cx="7338187" cy="384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824"/>
              </a:buClr>
              <a:buSzPts val="6600"/>
              <a:buFont typeface="Montserrat ExtraBold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48"/>
          <p:cNvSpPr>
            <a:spLocks noGrp="1"/>
          </p:cNvSpPr>
          <p:nvPr>
            <p:ph type="pic" idx="3"/>
          </p:nvPr>
        </p:nvSpPr>
        <p:spPr>
          <a:xfrm>
            <a:off x="9758241" y="717190"/>
            <a:ext cx="6475660" cy="56306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48"/>
          <p:cNvSpPr txBox="1">
            <a:spLocks noGrp="1"/>
          </p:cNvSpPr>
          <p:nvPr>
            <p:ph type="body" idx="1"/>
          </p:nvPr>
        </p:nvSpPr>
        <p:spPr>
          <a:xfrm>
            <a:off x="9758239" y="6758611"/>
            <a:ext cx="6475661" cy="281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566" lvl="2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1"/>
            </a:lvl3pPr>
            <a:lvl4pPr marL="1828754" lvl="3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58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6F8BD3C-8774-D525-DAE2-5CF641704B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264327" y="9300959"/>
            <a:ext cx="1642839" cy="7276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649" r:id="rId2"/>
    <p:sldLayoutId id="2147483669" r:id="rId3"/>
    <p:sldLayoutId id="2147483710" r:id="rId4"/>
    <p:sldLayoutId id="2147483711" r:id="rId5"/>
    <p:sldLayoutId id="214748371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200" b="0" i="0" u="none" strike="noStrike" cap="none">
          <a:solidFill>
            <a:srgbClr val="663A67"/>
          </a:solidFill>
          <a:latin typeface="Cocogoose Pro SemiLight" pitchFamily="2" charset="0"/>
          <a:ea typeface="Cocogoose Pro SemiLight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Lora Medium" pitchFamily="2" charset="77"/>
          <a:ea typeface="Lora Medium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diagramLayout" Target="../diagrams/layout6.xml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6.xml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6.xml"/><Relationship Id="rId1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7.xml"/><Relationship Id="rId3" Type="http://schemas.openxmlformats.org/officeDocument/2006/relationships/image" Target="../media/image18.png"/><Relationship Id="rId7" Type="http://schemas.openxmlformats.org/officeDocument/2006/relationships/image" Target="../media/image30.svg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diagramLayout" Target="../diagrams/layout7.xml"/><Relationship Id="rId5" Type="http://schemas.openxmlformats.org/officeDocument/2006/relationships/image" Target="../media/image6.svg"/><Relationship Id="rId10" Type="http://schemas.openxmlformats.org/officeDocument/2006/relationships/diagramData" Target="../diagrams/data7.xml"/><Relationship Id="rId4" Type="http://schemas.openxmlformats.org/officeDocument/2006/relationships/image" Target="../media/image5.png"/><Relationship Id="rId9" Type="http://schemas.openxmlformats.org/officeDocument/2006/relationships/image" Target="../media/image7.jpeg"/><Relationship Id="rId14" Type="http://schemas.microsoft.com/office/2007/relationships/diagramDrawing" Target="../diagrams/drawin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6.svg"/><Relationship Id="rId10" Type="http://schemas.openxmlformats.org/officeDocument/2006/relationships/image" Target="../media/image37.sv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7.sv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sv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jpe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48.sv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cnracl@cdg50.fr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svg"/><Relationship Id="rId11" Type="http://schemas.openxmlformats.org/officeDocument/2006/relationships/image" Target="../media/image63.sv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60.sv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image" Target="../media/image7.jpeg"/><Relationship Id="rId5" Type="http://schemas.openxmlformats.org/officeDocument/2006/relationships/image" Target="../media/image6.sv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11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diagramColors" Target="../diagrams/colors4.xml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diagramLayout" Target="../diagrams/layout4.xml"/><Relationship Id="rId5" Type="http://schemas.openxmlformats.org/officeDocument/2006/relationships/image" Target="../media/image6.svg"/><Relationship Id="rId10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openxmlformats.org/officeDocument/2006/relationships/image" Target="../media/image24.svg"/><Relationship Id="rId14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7.jpeg"/><Relationship Id="rId3" Type="http://schemas.openxmlformats.org/officeDocument/2006/relationships/image" Target="../media/image18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5.xml"/><Relationship Id="rId11" Type="http://schemas.openxmlformats.org/officeDocument/2006/relationships/image" Target="../media/image25.png"/><Relationship Id="rId5" Type="http://schemas.openxmlformats.org/officeDocument/2006/relationships/image" Target="../media/image6.svg"/><Relationship Id="rId10" Type="http://schemas.microsoft.com/office/2007/relationships/diagramDrawing" Target="../diagrams/drawing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89A5-4A62-40BC-8673-61F7AC47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B996B9-AE5F-05B4-4AC4-814F7811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pic>
        <p:nvPicPr>
          <p:cNvPr id="3" name="Image 2" descr="Une image contenant texte, capture d’écran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E317EE0D-A9C5-7152-3FCC-5E54CE70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60"/>
          <a:stretch>
            <a:fillRect/>
          </a:stretch>
        </p:blipFill>
        <p:spPr>
          <a:xfrm>
            <a:off x="0" y="0"/>
            <a:ext cx="10252887" cy="74149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B5DBCEF-8362-B8C4-6D84-7BD3E436B7C1}"/>
              </a:ext>
            </a:extLst>
          </p:cNvPr>
          <p:cNvSpPr txBox="1"/>
          <p:nvPr/>
        </p:nvSpPr>
        <p:spPr>
          <a:xfrm>
            <a:off x="0" y="7341961"/>
            <a:ext cx="10252887" cy="2944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>
                <a:latin typeface="+mn-lt"/>
              </a:rPr>
              <a:t>🕐</a:t>
            </a:r>
            <a:r>
              <a:rPr lang="fr-FR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 webinaire va bientôt commencer </a:t>
            </a:r>
          </a:p>
          <a:p>
            <a:pPr algn="ctr"/>
            <a:r>
              <a:rPr lang="fr-FR"/>
              <a:t> </a:t>
            </a:r>
            <a:r>
              <a:rPr lang="fr-FR" sz="2000" i="1"/>
              <a:t>Prérequis pour bien suivre le webinaire :</a:t>
            </a:r>
          </a:p>
          <a:p>
            <a:pPr>
              <a:spcBef>
                <a:spcPts val="400"/>
              </a:spcBef>
            </a:pPr>
            <a:r>
              <a:rPr lang="fr-FR" sz="2000">
                <a:latin typeface="+mn-lt"/>
              </a:rPr>
              <a:t>   </a:t>
            </a:r>
            <a:r>
              <a:rPr lang="fr-FR" sz="2400">
                <a:latin typeface="+mn-lt"/>
              </a:rPr>
              <a:t>💻</a:t>
            </a:r>
            <a:r>
              <a:rPr lang="fr-FR" sz="2000" i="1">
                <a:latin typeface="+mn-lt"/>
              </a:rPr>
              <a:t> </a:t>
            </a:r>
            <a:r>
              <a:rPr lang="fr-FR" sz="2000">
                <a:latin typeface="+mn-lt"/>
              </a:rPr>
              <a:t>Connexion internet stable</a:t>
            </a:r>
          </a:p>
          <a:p>
            <a:pPr>
              <a:spcBef>
                <a:spcPts val="400"/>
              </a:spcBef>
            </a:pPr>
            <a:r>
              <a:rPr lang="fr-FR" sz="2000">
                <a:latin typeface="+mn-lt"/>
              </a:rPr>
              <a:t>                          </a:t>
            </a:r>
            <a:r>
              <a:rPr lang="fr-FR" sz="2400">
                <a:latin typeface="+mn-lt"/>
              </a:rPr>
              <a:t>📒</a:t>
            </a:r>
            <a:r>
              <a:rPr lang="fr-FR" sz="2000">
                <a:latin typeface="+mn-lt"/>
              </a:rPr>
              <a:t> De quoi prendre des notes</a:t>
            </a:r>
          </a:p>
          <a:p>
            <a:pPr>
              <a:spcBef>
                <a:spcPts val="400"/>
              </a:spcBef>
            </a:pPr>
            <a:r>
              <a:rPr lang="fr-FR" sz="2000">
                <a:latin typeface="+mn-lt"/>
              </a:rPr>
              <a:t>                                                      </a:t>
            </a:r>
            <a:r>
              <a:rPr lang="fr-FR" sz="2400">
                <a:latin typeface="+mn-lt"/>
              </a:rPr>
              <a:t>🔇</a:t>
            </a:r>
            <a:r>
              <a:rPr lang="fr-FR" sz="2000">
                <a:latin typeface="+mn-lt"/>
              </a:rPr>
              <a:t> Merci de couper votre micro</a:t>
            </a:r>
          </a:p>
          <a:p>
            <a:pPr>
              <a:spcBef>
                <a:spcPts val="400"/>
              </a:spcBef>
            </a:pPr>
            <a:r>
              <a:rPr lang="fr-FR" sz="2000">
                <a:latin typeface="+mn-lt"/>
              </a:rPr>
              <a:t>                                                                                </a:t>
            </a:r>
            <a:r>
              <a:rPr lang="fr-FR" sz="2400">
                <a:latin typeface="+mn-lt"/>
              </a:rPr>
              <a:t>❓</a:t>
            </a:r>
            <a:r>
              <a:rPr lang="fr-FR" sz="2000">
                <a:latin typeface="+mn-lt"/>
              </a:rPr>
              <a:t> Posez vos questions dans le chat</a:t>
            </a:r>
          </a:p>
          <a:p>
            <a:pPr>
              <a:spcBef>
                <a:spcPts val="600"/>
              </a:spcBef>
            </a:pPr>
            <a:endParaRPr lang="fr-FR" sz="3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89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D43FA-6842-1C33-9B7D-06B9A2FC8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6358712-1B75-37D4-F478-9A83E2A05D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B80AA74C-243F-B04D-F214-4591D4FF8043}"/>
              </a:ext>
            </a:extLst>
          </p:cNvPr>
          <p:cNvSpPr txBox="1">
            <a:spLocks/>
          </p:cNvSpPr>
          <p:nvPr/>
        </p:nvSpPr>
        <p:spPr>
          <a:xfrm>
            <a:off x="71606" y="1133563"/>
            <a:ext cx="14876579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 sz="5400" b="1">
                <a:solidFill>
                  <a:schemeClr val="accent3"/>
                </a:solidFill>
              </a:rPr>
              <a:t>Ne sont pas inclus</a:t>
            </a:r>
            <a:br>
              <a:rPr lang="fr-FR" sz="5400" b="1">
                <a:solidFill>
                  <a:schemeClr val="accent3"/>
                </a:solidFill>
              </a:rPr>
            </a:br>
            <a:r>
              <a:rPr lang="fr-FR" sz="5400" b="1">
                <a:solidFill>
                  <a:schemeClr val="accent1"/>
                </a:solidFill>
              </a:rPr>
              <a:t>dans le calcul des effectifs CAP</a:t>
            </a:r>
            <a:endParaRPr lang="fr-FR" sz="4000">
              <a:solidFill>
                <a:schemeClr val="accent1"/>
              </a:solidFill>
            </a:endParaRP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616DA71A-D3D5-9D84-D76B-DF1F196A8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EB1E1B-5EFB-DC03-4358-435479E8DAD9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5C6F080E-BE4A-7720-B520-A7876B31647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608687-C81A-C2C8-DFF5-112126A2FF81}"/>
              </a:ext>
            </a:extLst>
          </p:cNvPr>
          <p:cNvSpPr txBox="1"/>
          <p:nvPr/>
        </p:nvSpPr>
        <p:spPr>
          <a:xfrm>
            <a:off x="1048469" y="2432258"/>
            <a:ext cx="13896621" cy="71404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600" b="1">
                <a:latin typeface="+mn-lt"/>
              </a:rPr>
              <a:t>⛔</a:t>
            </a:r>
            <a:r>
              <a:rPr lang="fr-FR" sz="4400" b="1">
                <a:latin typeface="+mn-lt"/>
              </a:rPr>
              <a:t>Les fonctionnaires</a:t>
            </a:r>
          </a:p>
          <a:p>
            <a:endParaRPr lang="fr-FR" sz="3200" b="1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stagiaires, non titularisés à la date du 1</a:t>
            </a:r>
            <a:r>
              <a:rPr lang="fr-FR" sz="2400" baseline="30000">
                <a:latin typeface="+mn-lt"/>
              </a:rPr>
              <a:t>er</a:t>
            </a:r>
            <a:r>
              <a:rPr lang="fr-FR" sz="2400">
                <a:latin typeface="+mn-lt"/>
              </a:rPr>
              <a:t> janvier 2026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fonctionnaires titulaires en disponibilité, en position hors-cadre, en congé spécial, 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fonctionnaires exclus de leurs fonctions suite à sanction disciplinaire à la date du 1</a:t>
            </a:r>
            <a:r>
              <a:rPr lang="fr-FR" sz="2400" baseline="30000">
                <a:latin typeface="+mn-lt"/>
              </a:rPr>
              <a:t>er</a:t>
            </a:r>
            <a:r>
              <a:rPr lang="fr-FR" sz="2400">
                <a:latin typeface="+mn-lt"/>
              </a:rPr>
              <a:t> janvier 2026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agents contractuels (de droit privé et public).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 Les « vacataires » 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collaborateurs de cabinet et de groupe d’élus</a:t>
            </a:r>
          </a:p>
          <a:p>
            <a:pPr marL="1528445" indent="-814070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714375">
              <a:buSzPct val="150000"/>
            </a:pPr>
            <a:endParaRPr lang="fr-FR" sz="2400">
              <a:latin typeface="+mn-lt"/>
            </a:endParaRPr>
          </a:p>
        </p:txBody>
      </p:sp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97838E5B-B3B6-17BC-33E3-FEFBC7C08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E53A6DD-1CC9-2612-092E-9014BE13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03689-7518-2481-3265-B0CBB1A92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CB1B8DF-D2E0-E00B-61D1-8BF67A018E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EE8EFF9E-0214-5BCF-4ABF-D29DCAD5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BED3AD-611A-4FB3-688B-DC6D5AA0B334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E9FC1D32-17BC-39B9-40F4-198A644DC66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F81BCA00-DDD8-CE4D-232F-E709DC3C0E67}"/>
              </a:ext>
            </a:extLst>
          </p:cNvPr>
          <p:cNvSpPr txBox="1"/>
          <p:nvPr/>
        </p:nvSpPr>
        <p:spPr>
          <a:xfrm>
            <a:off x="370298" y="208563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54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pour recenser les effectifs CCP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9D0789AA-CFAC-0D22-D719-8FAF25166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425104"/>
              </p:ext>
            </p:extLst>
          </p:nvPr>
        </p:nvGraphicFramePr>
        <p:xfrm>
          <a:off x="1802446" y="1777933"/>
          <a:ext cx="12382875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72C670E-C9E3-831A-69EB-0B55C9F7802F}"/>
              </a:ext>
            </a:extLst>
          </p:cNvPr>
          <p:cNvSpPr txBox="1"/>
          <p:nvPr/>
        </p:nvSpPr>
        <p:spPr>
          <a:xfrm>
            <a:off x="9985159" y="3134781"/>
            <a:ext cx="4042008" cy="640175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Exerçant les fonctions en congé rémunéré ou en congé parental</a:t>
            </a:r>
          </a:p>
          <a:p>
            <a:endParaRPr lang="fr-FR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position d’activité comprend :</a:t>
            </a:r>
          </a:p>
          <a:p>
            <a:endParaRPr lang="fr-FR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annuel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maladie ordinaire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grave maladie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CITIS (maladie pro, accident)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maternité, d’adoption, de paternité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formation professionnelle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pour validation de l’expérience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pour bilan de compétences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formation syndicale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Temps partiel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Autorisations spéciales d’absences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présence parentale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solidarité familiale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proche aidant</a:t>
            </a:r>
          </a:p>
          <a:p>
            <a:endParaRPr lang="fr-FR" sz="1600">
              <a:solidFill>
                <a:schemeClr val="bg1"/>
              </a:solidFill>
            </a:endParaRPr>
          </a:p>
        </p:txBody>
      </p:sp>
      <p:pic>
        <p:nvPicPr>
          <p:cNvPr id="9" name="Graphique 8" descr="Homme avec un remplissage uni">
            <a:extLst>
              <a:ext uri="{FF2B5EF4-FFF2-40B4-BE49-F238E27FC236}">
                <a16:creationId xmlns:a16="http://schemas.microsoft.com/office/drawing/2014/main" id="{8234D6C0-36D9-9611-D601-431734BFF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64410" y="1820984"/>
            <a:ext cx="2202873" cy="22028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3B5A31-E5EC-9D34-D31E-C4D8F2CFE6DD}"/>
              </a:ext>
            </a:extLst>
          </p:cNvPr>
          <p:cNvSpPr txBox="1"/>
          <p:nvPr/>
        </p:nvSpPr>
        <p:spPr>
          <a:xfrm>
            <a:off x="1443678" y="1131602"/>
            <a:ext cx="12741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fr-FR" sz="36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deux conditions cumulatives </a:t>
            </a:r>
          </a:p>
        </p:txBody>
      </p:sp>
      <p:pic>
        <p:nvPicPr>
          <p:cNvPr id="8" name="Image 7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A7E1F34-9092-B800-2478-423031FA6B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6D2614F-6E22-C48A-7446-CE1DB8480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548858-E1EC-4BC0-B72C-34A2AF9A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DA13DD-6604-4D2F-AD97-9950FE51A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92C07B-1DB2-4979-9801-201601024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5CBDA2-F2D6-4B7C-B3A5-9827CDCC5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1D9DAD-A038-494F-BFD7-1C77E5761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3B11AA-AA1C-4E08-93B7-BE8188A14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CC828B-1D1F-4374-AEE1-11A874F68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2DB8E3-CCB6-4916-B119-D15D020B8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ACF3A3-050E-4EFA-9026-1FA7FD1F9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799144-1DEF-4EC5-B54F-8D95D5025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10320-E96A-4476-BAC1-EDA629019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A7BCEE-DDD6-496D-BFAA-87D14156D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F45E91-380C-4F48-8263-84F402CB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617D9-D793-FEAB-36D2-BEBB5976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653B6025-C880-5438-65FD-FFA074ECD4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61858B48-8223-94F1-C149-1C9BCF5D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1C6A7F-58C3-31A1-0598-CA050636DAD9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F78668E1-A1C1-C3CD-C1AF-B3BB6DABA2B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7F806E9A-4579-B245-B649-EFB9226D8B64}"/>
              </a:ext>
            </a:extLst>
          </p:cNvPr>
          <p:cNvSpPr txBox="1"/>
          <p:nvPr/>
        </p:nvSpPr>
        <p:spPr>
          <a:xfrm>
            <a:off x="269858" y="188426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5400" b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pour recenser les effectifs CCP </a:t>
            </a:r>
          </a:p>
        </p:txBody>
      </p:sp>
      <p:pic>
        <p:nvPicPr>
          <p:cNvPr id="9" name="Graphique 8" descr="Homme avec un remplissage uni">
            <a:extLst>
              <a:ext uri="{FF2B5EF4-FFF2-40B4-BE49-F238E27FC236}">
                <a16:creationId xmlns:a16="http://schemas.microsoft.com/office/drawing/2014/main" id="{7761CEEC-8CC7-0199-6165-ABF589884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64410" y="1820984"/>
            <a:ext cx="2202873" cy="2202873"/>
          </a:xfrm>
          <a:prstGeom prst="rect">
            <a:avLst/>
          </a:prstGeom>
        </p:spPr>
      </p:pic>
      <p:pic>
        <p:nvPicPr>
          <p:cNvPr id="8" name="Image 7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6542F9B-358E-B039-383C-BBFE5D6AD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B1B97A7-FE6C-7BC5-519A-B71ED7C4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C1A426-3DB1-ED4C-E35F-72B1264CBBE3}"/>
              </a:ext>
            </a:extLst>
          </p:cNvPr>
          <p:cNvSpPr txBox="1"/>
          <p:nvPr/>
        </p:nvSpPr>
        <p:spPr>
          <a:xfrm>
            <a:off x="1911537" y="2116609"/>
            <a:ext cx="131993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F0302020204030204"/>
                <a:ea typeface="+mn-ea"/>
                <a:cs typeface="+mn-cs"/>
              </a:rPr>
              <a:t>2.Bénéficier au 1er janvier 2026 </a:t>
            </a:r>
          </a:p>
          <a:p>
            <a:r>
              <a:rPr lang="fr-FR" sz="6000" b="1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F0302020204030204"/>
                <a:ea typeface="+mn-ea"/>
                <a:cs typeface="+mn-cs"/>
              </a:rPr>
              <a:t>pour les </a:t>
            </a:r>
            <a:r>
              <a:rPr lang="fr-FR" sz="6000" b="1" u="sng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F0302020204030204"/>
                <a:ea typeface="+mn-ea"/>
                <a:cs typeface="+mn-cs"/>
              </a:rPr>
              <a:t>CDD</a:t>
            </a:r>
            <a:r>
              <a:rPr lang="fr-FR" sz="6000" b="1" kern="12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entury Gothic" panose="020F0302020204030204"/>
                <a:ea typeface="+mn-ea"/>
                <a:cs typeface="+mn-cs"/>
              </a:rPr>
              <a:t> : </a:t>
            </a:r>
          </a:p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71000E-F4EB-E5C7-F35E-814B771E3CFE}"/>
              </a:ext>
            </a:extLst>
          </p:cNvPr>
          <p:cNvSpPr txBox="1"/>
          <p:nvPr/>
        </p:nvSpPr>
        <p:spPr>
          <a:xfrm>
            <a:off x="469496" y="4477077"/>
            <a:ext cx="14281780" cy="261610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66700" indent="-266700" algn="just">
              <a:buFont typeface="+mj-lt"/>
              <a:buAutoNum type="arabicPeriod"/>
            </a:pPr>
            <a:r>
              <a:rPr lang="fr-FR" sz="4000">
                <a:latin typeface="+mn-lt"/>
              </a:rPr>
              <a:t> Soit depuis au moins </a:t>
            </a:r>
            <a:r>
              <a:rPr lang="fr-FR" sz="4000" b="1">
                <a:latin typeface="+mn-lt"/>
              </a:rPr>
              <a:t>deux mois </a:t>
            </a:r>
            <a:r>
              <a:rPr lang="fr-FR" sz="4000">
                <a:latin typeface="+mn-lt"/>
              </a:rPr>
              <a:t>d’un contrat d’une durée minimale </a:t>
            </a:r>
            <a:r>
              <a:rPr lang="fr-FR" sz="4000" b="1">
                <a:latin typeface="+mn-lt"/>
              </a:rPr>
              <a:t>de 6 mois</a:t>
            </a:r>
          </a:p>
          <a:p>
            <a:pPr algn="just"/>
            <a:r>
              <a:rPr lang="fr-FR" sz="2800" i="1">
                <a:solidFill>
                  <a:schemeClr val="accent5"/>
                </a:solidFill>
                <a:latin typeface="+mn-lt"/>
              </a:rPr>
              <a:t>Exemple : </a:t>
            </a:r>
          </a:p>
          <a:p>
            <a:pPr marL="1263650" indent="-1263650"/>
            <a:r>
              <a:rPr lang="fr-FR" sz="2800">
                <a:solidFill>
                  <a:schemeClr val="accent6"/>
                </a:solidFill>
                <a:latin typeface="+mn-lt"/>
              </a:rPr>
              <a:t>✅</a:t>
            </a:r>
            <a:r>
              <a:rPr lang="fr-FR" sz="2800" i="1">
                <a:solidFill>
                  <a:schemeClr val="accent6"/>
                </a:solidFill>
                <a:latin typeface="+mn-lt"/>
              </a:rPr>
              <a:t>CDD conclu à compter du 01/11/2025 pour une durée d’au moins 6 mois</a:t>
            </a:r>
          </a:p>
          <a:p>
            <a:pPr marL="1263650" indent="-1263650"/>
            <a:r>
              <a:rPr lang="fr-FR" sz="2800">
                <a:solidFill>
                  <a:schemeClr val="accent6"/>
                </a:solidFill>
                <a:latin typeface="+mn-lt"/>
              </a:rPr>
              <a:t>❌</a:t>
            </a:r>
            <a:r>
              <a:rPr lang="fr-FR" sz="2800" i="1">
                <a:solidFill>
                  <a:schemeClr val="accent6"/>
                </a:solidFill>
              </a:rPr>
              <a:t> </a:t>
            </a:r>
            <a:r>
              <a:rPr lang="fr-FR" sz="2800" i="1">
                <a:solidFill>
                  <a:schemeClr val="accent3"/>
                </a:solidFill>
                <a:latin typeface="+mn-lt"/>
              </a:rPr>
              <a:t>CDD conclu à compter du 01/12/2025 pour une durée d’un 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4AF6D8-E5D2-EDB3-0D8E-4EA0B1F3E86E}"/>
              </a:ext>
            </a:extLst>
          </p:cNvPr>
          <p:cNvSpPr txBox="1"/>
          <p:nvPr/>
        </p:nvSpPr>
        <p:spPr>
          <a:xfrm>
            <a:off x="1443678" y="1131602"/>
            <a:ext cx="12741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6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deux conditions cumulatives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42EE36-F63A-AD53-E5E2-4A0A67AECAB7}"/>
              </a:ext>
            </a:extLst>
          </p:cNvPr>
          <p:cNvSpPr txBox="1"/>
          <p:nvPr/>
        </p:nvSpPr>
        <p:spPr>
          <a:xfrm>
            <a:off x="488945" y="7497455"/>
            <a:ext cx="14281780" cy="24929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3600">
                <a:latin typeface="+mn-lt"/>
              </a:rPr>
              <a:t>2. Soit d’un contrat </a:t>
            </a:r>
            <a:r>
              <a:rPr lang="fr-FR" sz="3600" b="1">
                <a:latin typeface="+mn-lt"/>
              </a:rPr>
              <a:t>reconduit sans interruption </a:t>
            </a:r>
            <a:r>
              <a:rPr lang="fr-FR" sz="3600">
                <a:latin typeface="+mn-lt"/>
              </a:rPr>
              <a:t>depuis au moins </a:t>
            </a:r>
            <a:r>
              <a:rPr lang="fr-FR" sz="3600" b="1">
                <a:latin typeface="+mn-lt"/>
              </a:rPr>
              <a:t>six mois </a:t>
            </a:r>
            <a:r>
              <a:rPr lang="fr-FR" sz="3600">
                <a:latin typeface="+mn-lt"/>
              </a:rPr>
              <a:t>(soit une ancienneté de 6 mois) </a:t>
            </a:r>
          </a:p>
          <a:p>
            <a:pPr algn="just"/>
            <a:r>
              <a:rPr lang="fr-FR" sz="2800" i="1">
                <a:solidFill>
                  <a:schemeClr val="accent5"/>
                </a:solidFill>
                <a:latin typeface="+mn-lt"/>
              </a:rPr>
              <a:t>Exemple : </a:t>
            </a:r>
          </a:p>
          <a:p>
            <a:pPr marL="1263650" indent="-1263650"/>
            <a:r>
              <a:rPr lang="fr-FR" sz="2800">
                <a:solidFill>
                  <a:schemeClr val="accent6"/>
                </a:solidFill>
              </a:rPr>
              <a:t>✅</a:t>
            </a:r>
            <a:r>
              <a:rPr lang="fr-FR" sz="2800" i="1">
                <a:solidFill>
                  <a:schemeClr val="accent6"/>
                </a:solidFill>
              </a:rPr>
              <a:t>CDD conclu à compter du 01/07/2025 pour une durée d’au moins 6 mois</a:t>
            </a:r>
          </a:p>
          <a:p>
            <a:pPr marL="1263650" indent="-1263650"/>
            <a:r>
              <a:rPr lang="fr-FR" sz="2800">
                <a:solidFill>
                  <a:schemeClr val="accent6"/>
                </a:solidFill>
              </a:rPr>
              <a:t>❌</a:t>
            </a:r>
            <a:r>
              <a:rPr lang="fr-FR" sz="2800" i="1">
                <a:solidFill>
                  <a:schemeClr val="accent6"/>
                </a:solidFill>
              </a:rPr>
              <a:t> </a:t>
            </a:r>
            <a:r>
              <a:rPr lang="fr-FR" sz="2800" i="1">
                <a:solidFill>
                  <a:schemeClr val="accent3"/>
                </a:solidFill>
              </a:rPr>
              <a:t>CDD conclu à compter du 01/08/2025 pour une durée d’au moins 6 mois</a:t>
            </a:r>
            <a:endParaRPr lang="fr-FR" sz="28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0C7CF-415E-BBAC-C9ED-3629D5F9A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31A3501-5389-E681-05EE-9DB2A166DA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5A281222-B7AC-2835-73CF-6992C9025EF7}"/>
              </a:ext>
            </a:extLst>
          </p:cNvPr>
          <p:cNvSpPr txBox="1">
            <a:spLocks/>
          </p:cNvSpPr>
          <p:nvPr/>
        </p:nvSpPr>
        <p:spPr>
          <a:xfrm>
            <a:off x="198463" y="938394"/>
            <a:ext cx="14876579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 sz="4800" b="1">
                <a:solidFill>
                  <a:schemeClr val="accent3"/>
                </a:solidFill>
              </a:rPr>
              <a:t>Ne sont pas inclus</a:t>
            </a:r>
            <a:br>
              <a:rPr lang="fr-FR" sz="4800" b="1">
                <a:solidFill>
                  <a:schemeClr val="accent3"/>
                </a:solidFill>
              </a:rPr>
            </a:br>
            <a:r>
              <a:rPr lang="fr-FR" sz="4800" b="1">
                <a:solidFill>
                  <a:schemeClr val="accent1"/>
                </a:solidFill>
              </a:rPr>
              <a:t>dans le calcul des effectifs CCP</a:t>
            </a:r>
            <a:endParaRPr lang="fr-FR" sz="4800">
              <a:solidFill>
                <a:schemeClr val="accent1"/>
              </a:solidFill>
            </a:endParaRP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9ABBDFF2-66B6-2EC9-98FC-C724FF0C8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DB2855-9D1A-0537-B252-7172D19D8603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05DEC2E1-08B4-E109-4B86-294CE1FCAD2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17C678-8F70-4CF3-9933-77E5EF86674A}"/>
              </a:ext>
            </a:extLst>
          </p:cNvPr>
          <p:cNvSpPr txBox="1"/>
          <p:nvPr/>
        </p:nvSpPr>
        <p:spPr>
          <a:xfrm>
            <a:off x="837870" y="2268457"/>
            <a:ext cx="1389662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>
                <a:latin typeface="+mn-lt"/>
              </a:rPr>
              <a:t>⛔</a:t>
            </a:r>
            <a:r>
              <a:rPr lang="fr-FR" sz="4400" b="1">
                <a:latin typeface="+mn-lt"/>
              </a:rPr>
              <a:t>Les agents</a:t>
            </a:r>
          </a:p>
          <a:p>
            <a:endParaRPr lang="fr-FR" sz="3200" b="1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Fonctionnaires titulaires et stagiaires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contractuels de droit privé ( CAE, CUI, contrats d’apprentissage)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vacataires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agents contractuels (CDD) qui ne remplissent pas les conditions d’ancienneté</a:t>
            </a:r>
          </a:p>
          <a:p>
            <a:pPr marL="714375">
              <a:buSzPct val="150000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contractuels de droit public qui à la date du 01/01/26 sont en congé sans traitement ou en congé non rémunéré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Sont exclus de leurs fonctions à la suite d’une sanction disciplinaire </a:t>
            </a:r>
            <a:endParaRPr lang="fr-FR"/>
          </a:p>
          <a:p>
            <a:endParaRPr lang="fr-FR"/>
          </a:p>
        </p:txBody>
      </p:sp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02C7708-9CDC-CB95-80E3-CA8199C0D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DC7C216-D563-7EBC-7BBB-458EAA9C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B11BA-F60E-A13E-7399-7250E354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85D6C841-7071-9F34-62FB-837B7B6C65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02FCED9D-F616-002C-972B-BAA0F1C2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58223A-3562-2AA6-9CBA-AC5B88972262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B46E5F92-58D9-DF88-303C-5E504811507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855791EA-CF87-BC1C-9EA5-C06701D78C91}"/>
              </a:ext>
            </a:extLst>
          </p:cNvPr>
          <p:cNvSpPr txBox="1"/>
          <p:nvPr/>
        </p:nvSpPr>
        <p:spPr>
          <a:xfrm>
            <a:off x="495169" y="216132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5400" b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pour recenser les effectifs CST </a:t>
            </a:r>
          </a:p>
        </p:txBody>
      </p:sp>
      <p:pic>
        <p:nvPicPr>
          <p:cNvPr id="9" name="Graphique 8" descr="Diagramme de flux avec un remplissage uni">
            <a:extLst>
              <a:ext uri="{FF2B5EF4-FFF2-40B4-BE49-F238E27FC236}">
                <a16:creationId xmlns:a16="http://schemas.microsoft.com/office/drawing/2014/main" id="{43448ECC-AED5-A0F2-C8F9-5B91C905F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865" y="1392502"/>
            <a:ext cx="1882714" cy="1882714"/>
          </a:xfrm>
          <a:prstGeom prst="rect">
            <a:avLst/>
          </a:prstGeom>
        </p:spPr>
      </p:pic>
      <p:pic>
        <p:nvPicPr>
          <p:cNvPr id="8" name="Image 7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715BE3B9-C5A3-B0DA-A15A-2487DC1A7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43CBB3F-F04C-76C9-74C0-96EA8A97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6FD13B1D-FACD-7E63-FF06-CF63A0906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274391"/>
              </p:ext>
            </p:extLst>
          </p:nvPr>
        </p:nvGraphicFramePr>
        <p:xfrm>
          <a:off x="2036185" y="1410898"/>
          <a:ext cx="12651097" cy="854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077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EC0AE93-D385-44C2-9249-9D63FFD152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A30BBAC-8EDA-403A-B8F2-860175ABD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CA87F9-61DE-44EC-A37E-EA22B094D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A3A85F6-2384-40DA-9925-36D71B13A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C46D3E9-6E00-4DC0-AD96-622E1E83E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D66E47-46BA-429C-BACF-AAB798839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65325-9107-2C75-CF46-73F8B6A4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331A87EB-4828-04CD-5E60-A73F4E43D9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D7E5794C-5D02-DB80-65C4-FA5E7FFC5388}"/>
              </a:ext>
            </a:extLst>
          </p:cNvPr>
          <p:cNvSpPr txBox="1">
            <a:spLocks/>
          </p:cNvSpPr>
          <p:nvPr/>
        </p:nvSpPr>
        <p:spPr>
          <a:xfrm>
            <a:off x="253715" y="886375"/>
            <a:ext cx="14876579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 sz="4400" b="1">
                <a:solidFill>
                  <a:schemeClr val="accent3"/>
                </a:solidFill>
              </a:rPr>
              <a:t>Ne sont pas inclus</a:t>
            </a:r>
            <a:br>
              <a:rPr lang="fr-FR" sz="4400" b="1">
                <a:solidFill>
                  <a:schemeClr val="accent3"/>
                </a:solidFill>
              </a:rPr>
            </a:br>
            <a:r>
              <a:rPr lang="fr-FR" sz="4400" b="1">
                <a:solidFill>
                  <a:schemeClr val="accent1"/>
                </a:solidFill>
              </a:rPr>
              <a:t>dans le calcul des effectifs CST</a:t>
            </a:r>
            <a:endParaRPr lang="fr-FR" sz="4400">
              <a:solidFill>
                <a:schemeClr val="accent1"/>
              </a:solidFill>
            </a:endParaRP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08D47376-7C9F-EE19-9938-21F17E3C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85292D-88F1-99BE-4D5D-8A198E41C69F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85B479CF-52E1-F223-61F3-275D35B5992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990194-872B-BDFD-8E88-91845C76BB82}"/>
              </a:ext>
            </a:extLst>
          </p:cNvPr>
          <p:cNvSpPr txBox="1"/>
          <p:nvPr/>
        </p:nvSpPr>
        <p:spPr>
          <a:xfrm>
            <a:off x="837870" y="2311955"/>
            <a:ext cx="1389662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>
                <a:latin typeface="+mn-lt"/>
              </a:rPr>
              <a:t>⛔</a:t>
            </a:r>
            <a:r>
              <a:rPr lang="fr-FR" sz="4400" b="1">
                <a:latin typeface="+mn-lt"/>
              </a:rPr>
              <a:t>Les agents</a:t>
            </a:r>
          </a:p>
          <a:p>
            <a:endParaRPr lang="fr-FR" sz="3200" b="1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fonctionnaires en disponibilité, en position hors-cadre, en congé spécial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vacataires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détachés auprès de la Fonction Publique d’État ou Fonction Publique Hospitalière 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mis à disposition d’organismes de droit privé pour la totalité de leur temps de travail </a:t>
            </a:r>
          </a:p>
          <a:p>
            <a:pPr marL="714375">
              <a:buSzPct val="150000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Sont exclus de leurs fonctions à la suite d’une sanction disciplinaire </a:t>
            </a: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endParaRPr lang="fr-FR" sz="2400">
              <a:latin typeface="+mn-lt"/>
            </a:endParaRPr>
          </a:p>
          <a:p>
            <a:pPr marL="1528763" indent="-814388">
              <a:buSzPct val="150000"/>
              <a:buFont typeface="Wingdings 2" panose="05020102010507070707" pitchFamily="18" charset="2"/>
              <a:buChar char=""/>
            </a:pPr>
            <a:r>
              <a:rPr lang="fr-FR" sz="2400">
                <a:latin typeface="+mn-lt"/>
              </a:rPr>
              <a:t>Les contractuels en congé non rémunéré</a:t>
            </a:r>
          </a:p>
        </p:txBody>
      </p:sp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51E968D-4D48-41DA-7CD1-60EDB95AD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073556-4065-C65F-6456-F614BC1B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1BE71C71-53CB-422D-F31A-4EE4ECCE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7">
            <a:extLst>
              <a:ext uri="{FF2B5EF4-FFF2-40B4-BE49-F238E27FC236}">
                <a16:creationId xmlns:a16="http://schemas.microsoft.com/office/drawing/2014/main" id="{6FC34713-53E3-33B4-3350-0A89BB82F0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920" y="-124932"/>
            <a:ext cx="9803716" cy="119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fr-FR" sz="6000" b="1">
                <a:latin typeface="Century Gothic" panose="020B0502020202020204" pitchFamily="34" charset="0"/>
              </a:rPr>
              <a:t>Exemples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3CF72-CC03-87E4-60C0-8146FCD99494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Caméra 13">
            <a:extLst>
              <a:ext uri="{FF2B5EF4-FFF2-40B4-BE49-F238E27FC236}">
                <a16:creationId xmlns:a16="http://schemas.microsoft.com/office/drawing/2014/main" id="{B4045C0A-0C2C-A215-08D8-EB00131EC09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0AE7D8-67B8-80A1-E5B3-45C1960A3656}"/>
              </a:ext>
            </a:extLst>
          </p:cNvPr>
          <p:cNvGrpSpPr/>
          <p:nvPr/>
        </p:nvGrpSpPr>
        <p:grpSpPr>
          <a:xfrm>
            <a:off x="254243" y="2520295"/>
            <a:ext cx="2700001" cy="2700001"/>
            <a:chOff x="-1289239" y="-60270"/>
            <a:chExt cx="554112" cy="55411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3A1018-18AD-ED84-0903-5550137A4A86}"/>
                </a:ext>
              </a:extLst>
            </p:cNvPr>
            <p:cNvSpPr/>
            <p:nvPr/>
          </p:nvSpPr>
          <p:spPr>
            <a:xfrm>
              <a:off x="-1289239" y="-60270"/>
              <a:ext cx="554112" cy="55411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38100" cap="sq">
              <a:solidFill>
                <a:srgbClr val="D1BC4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DB17652-C7EE-7379-6526-4CA165421695}"/>
              </a:ext>
            </a:extLst>
          </p:cNvPr>
          <p:cNvSpPr txBox="1"/>
          <p:nvPr/>
        </p:nvSpPr>
        <p:spPr>
          <a:xfrm>
            <a:off x="3360658" y="2520295"/>
            <a:ext cx="1106440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2000" i="1">
                <a:solidFill>
                  <a:schemeClr val="tx1"/>
                </a:solidFill>
                <a:latin typeface="+mn-lt"/>
              </a:rPr>
              <a:t>Martine, fonctionnaire titulaire adjoint administratif principal de 1</a:t>
            </a:r>
            <a:r>
              <a:rPr lang="fr-FR" sz="2000" i="1" baseline="30000">
                <a:solidFill>
                  <a:schemeClr val="tx1"/>
                </a:solidFill>
                <a:latin typeface="+mn-lt"/>
              </a:rPr>
              <a:t>ère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 classe, vient d’être </a:t>
            </a:r>
            <a:r>
              <a:rPr lang="fr-FR" sz="2000" b="1" i="1">
                <a:solidFill>
                  <a:schemeClr val="accent5"/>
                </a:solidFill>
                <a:latin typeface="+mn-lt"/>
              </a:rPr>
              <a:t>nommée stagiaire rédacteur 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suite à la promotion interne, elle est donc détachée pour stage à compter du 01/12/2025.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4157B91-852A-39B5-D033-7E72EB26006C}"/>
              </a:ext>
            </a:extLst>
          </p:cNvPr>
          <p:cNvSpPr txBox="1"/>
          <p:nvPr/>
        </p:nvSpPr>
        <p:spPr>
          <a:xfrm>
            <a:off x="374629" y="1249166"/>
            <a:ext cx="14170826" cy="738664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Une collectivité compte dans ses effectifs, au 1</a:t>
            </a:r>
            <a:r>
              <a:rPr lang="fr-FR" sz="2100" b="1" baseline="30000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er</a:t>
            </a:r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 janvier 2026 : </a:t>
            </a:r>
            <a:b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</a:br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3 fonctionnaires et 1 agent contractuel 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114FCEF6-7B70-C0B4-AE54-470D568A78AD}"/>
              </a:ext>
            </a:extLst>
          </p:cNvPr>
          <p:cNvGrpSpPr/>
          <p:nvPr/>
        </p:nvGrpSpPr>
        <p:grpSpPr>
          <a:xfrm>
            <a:off x="254243" y="6501722"/>
            <a:ext cx="2700000" cy="2700000"/>
            <a:chOff x="673866" y="1076865"/>
            <a:chExt cx="664933" cy="664933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B79FB72-9D67-3CF9-0C7C-B2E50A320E2A}"/>
                </a:ext>
              </a:extLst>
            </p:cNvPr>
            <p:cNvSpPr/>
            <p:nvPr/>
          </p:nvSpPr>
          <p:spPr>
            <a:xfrm>
              <a:off x="673866" y="1076865"/>
              <a:ext cx="664933" cy="66493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  <a:ln w="38100" cap="sq">
              <a:solidFill>
                <a:srgbClr val="A34E75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C752469-D67B-7744-F726-F95677053428}"/>
              </a:ext>
            </a:extLst>
          </p:cNvPr>
          <p:cNvSpPr txBox="1"/>
          <p:nvPr/>
        </p:nvSpPr>
        <p:spPr>
          <a:xfrm>
            <a:off x="3391565" y="6788864"/>
            <a:ext cx="1120635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2000" i="1">
                <a:solidFill>
                  <a:schemeClr val="tx1"/>
                </a:solidFill>
                <a:latin typeface="+mn-lt"/>
              </a:rPr>
              <a:t>Martin, responsable du service technique, est titulaire du grade </a:t>
            </a:r>
            <a:r>
              <a:rPr lang="fr-FR" sz="2000" b="1" i="1">
                <a:solidFill>
                  <a:schemeClr val="accent4"/>
                </a:solidFill>
                <a:latin typeface="+mn-lt"/>
              </a:rPr>
              <a:t>d’agent de maitrise 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(30h/35h) dans la commune A affiliée au CDG et agent de maîtrise (5h/35h) dans la commune B affiliée au CDG,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7D96378-0E9D-FCDD-59E1-A0B15616703B}"/>
              </a:ext>
            </a:extLst>
          </p:cNvPr>
          <p:cNvGrpSpPr/>
          <p:nvPr/>
        </p:nvGrpSpPr>
        <p:grpSpPr>
          <a:xfrm>
            <a:off x="3360659" y="3739130"/>
            <a:ext cx="11064409" cy="1481166"/>
            <a:chOff x="2921736" y="8531785"/>
            <a:chExt cx="11633713" cy="1021489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14910E38-4723-4759-E703-77266FE27B17}"/>
                </a:ext>
              </a:extLst>
            </p:cNvPr>
            <p:cNvGrpSpPr/>
            <p:nvPr/>
          </p:nvGrpSpPr>
          <p:grpSpPr>
            <a:xfrm>
              <a:off x="2921736" y="8531785"/>
              <a:ext cx="11633713" cy="1021489"/>
              <a:chOff x="-1788478" y="-38100"/>
              <a:chExt cx="3757111" cy="552748"/>
            </a:xfrm>
          </p:grpSpPr>
          <p:sp>
            <p:nvSpPr>
              <p:cNvPr id="23" name="Freeform 33">
                <a:extLst>
                  <a:ext uri="{FF2B5EF4-FFF2-40B4-BE49-F238E27FC236}">
                    <a16:creationId xmlns:a16="http://schemas.microsoft.com/office/drawing/2014/main" id="{4262ECC8-D217-E8A0-C99A-0F751B29287A}"/>
                  </a:ext>
                </a:extLst>
              </p:cNvPr>
              <p:cNvSpPr/>
              <p:nvPr/>
            </p:nvSpPr>
            <p:spPr>
              <a:xfrm>
                <a:off x="-1788478" y="-19050"/>
                <a:ext cx="3757111" cy="531706"/>
              </a:xfrm>
              <a:custGeom>
                <a:avLst/>
                <a:gdLst/>
                <a:ahLst/>
                <a:cxnLst/>
                <a:rect l="l" t="t" r="r" b="b"/>
                <a:pathLst>
                  <a:path w="1968633" h="514648">
                    <a:moveTo>
                      <a:pt x="52824" y="0"/>
                    </a:moveTo>
                    <a:lnTo>
                      <a:pt x="1915809" y="0"/>
                    </a:lnTo>
                    <a:cubicBezTo>
                      <a:pt x="1929819" y="0"/>
                      <a:pt x="1943255" y="5565"/>
                      <a:pt x="1953161" y="15472"/>
                    </a:cubicBezTo>
                    <a:cubicBezTo>
                      <a:pt x="1963068" y="25378"/>
                      <a:pt x="1968633" y="38814"/>
                      <a:pt x="1968633" y="52824"/>
                    </a:cubicBezTo>
                    <a:lnTo>
                      <a:pt x="1968633" y="461825"/>
                    </a:lnTo>
                    <a:cubicBezTo>
                      <a:pt x="1968633" y="490998"/>
                      <a:pt x="1944983" y="514648"/>
                      <a:pt x="1915809" y="514648"/>
                    </a:cubicBezTo>
                    <a:lnTo>
                      <a:pt x="52824" y="514648"/>
                    </a:lnTo>
                    <a:cubicBezTo>
                      <a:pt x="38814" y="514648"/>
                      <a:pt x="25378" y="509083"/>
                      <a:pt x="15472" y="499176"/>
                    </a:cubicBezTo>
                    <a:cubicBezTo>
                      <a:pt x="5565" y="489270"/>
                      <a:pt x="0" y="475834"/>
                      <a:pt x="0" y="461825"/>
                    </a:cubicBezTo>
                    <a:lnTo>
                      <a:pt x="0" y="52824"/>
                    </a:lnTo>
                    <a:cubicBezTo>
                      <a:pt x="0" y="38814"/>
                      <a:pt x="5565" y="25378"/>
                      <a:pt x="15472" y="15472"/>
                    </a:cubicBezTo>
                    <a:cubicBezTo>
                      <a:pt x="25378" y="5565"/>
                      <a:pt x="38814" y="0"/>
                      <a:pt x="52824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Box 34">
                <a:extLst>
                  <a:ext uri="{FF2B5EF4-FFF2-40B4-BE49-F238E27FC236}">
                    <a16:creationId xmlns:a16="http://schemas.microsoft.com/office/drawing/2014/main" id="{1DE7AF94-A03D-F58A-8CC2-8763A03E675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68633" cy="552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29016BC-7122-BC21-A602-BA21E18B792C}"/>
                </a:ext>
              </a:extLst>
            </p:cNvPr>
            <p:cNvSpPr txBox="1"/>
            <p:nvPr/>
          </p:nvSpPr>
          <p:spPr>
            <a:xfrm>
              <a:off x="3163863" y="8646977"/>
              <a:ext cx="10594031" cy="8755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buClrTx/>
              </a:pPr>
              <a:r>
                <a:rPr lang="fr-FR" sz="2000" b="1">
                  <a:solidFill>
                    <a:schemeClr val="accent5"/>
                  </a:solidFill>
                  <a:latin typeface="+mn-lt"/>
                </a:rPr>
                <a:t>Martine sera comptabilisée dans les effectifs au </a:t>
              </a:r>
              <a:r>
                <a:rPr lang="fr-FR" sz="2000" b="1" u="sng">
                  <a:solidFill>
                    <a:schemeClr val="accent5"/>
                  </a:solidFill>
                  <a:latin typeface="+mn-lt"/>
                </a:rPr>
                <a:t>1</a:t>
              </a:r>
              <a:r>
                <a:rPr lang="fr-FR" sz="2000" b="1" u="sng" baseline="30000">
                  <a:solidFill>
                    <a:schemeClr val="accent5"/>
                  </a:solidFill>
                  <a:latin typeface="+mn-lt"/>
                </a:rPr>
                <a:t>er</a:t>
              </a:r>
              <a:r>
                <a:rPr lang="fr-FR" sz="2000" b="1" u="sng">
                  <a:solidFill>
                    <a:schemeClr val="accent5"/>
                  </a:solidFill>
                  <a:latin typeface="+mn-lt"/>
                </a:rPr>
                <a:t> janvier 2026 </a:t>
              </a:r>
              <a:r>
                <a:rPr lang="fr-FR" sz="2000" b="1">
                  <a:solidFill>
                    <a:schemeClr val="accent5"/>
                  </a:solidFill>
                  <a:latin typeface="+mn-lt"/>
                </a:rPr>
                <a:t>: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5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5"/>
                  </a:solidFill>
                  <a:latin typeface="+mn-lt"/>
                </a:rPr>
                <a:t>✅du CST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5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5"/>
                  </a:solidFill>
                </a:rPr>
                <a:t>✅ </a:t>
              </a:r>
              <a:r>
                <a:rPr lang="fr-FR" sz="2000" b="1">
                  <a:solidFill>
                    <a:schemeClr val="accent5"/>
                  </a:solidFill>
                  <a:latin typeface="+mn-lt"/>
                </a:rPr>
                <a:t>de la CAP C et non la CAP B car il faut être titulaire de son grade</a:t>
              </a:r>
              <a:endParaRPr lang="fr-FR" sz="2000" b="1" noProof="0">
                <a:solidFill>
                  <a:schemeClr val="accent5"/>
                </a:solidFill>
                <a:latin typeface="+mn-lt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56E024-2596-AE1F-DD16-52F0967B9CC1}"/>
              </a:ext>
            </a:extLst>
          </p:cNvPr>
          <p:cNvGrpSpPr/>
          <p:nvPr/>
        </p:nvGrpSpPr>
        <p:grpSpPr>
          <a:xfrm>
            <a:off x="3360657" y="7891929"/>
            <a:ext cx="11064409" cy="1481166"/>
            <a:chOff x="2921736" y="8531785"/>
            <a:chExt cx="11633713" cy="1021489"/>
          </a:xfrm>
        </p:grpSpPr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045BC976-CF9B-B811-27FD-A96F8F44D199}"/>
                </a:ext>
              </a:extLst>
            </p:cNvPr>
            <p:cNvGrpSpPr/>
            <p:nvPr/>
          </p:nvGrpSpPr>
          <p:grpSpPr>
            <a:xfrm>
              <a:off x="2921736" y="8531785"/>
              <a:ext cx="11633713" cy="1021489"/>
              <a:chOff x="-1788478" y="-38100"/>
              <a:chExt cx="3757111" cy="552748"/>
            </a:xfrm>
          </p:grpSpPr>
          <p:sp>
            <p:nvSpPr>
              <p:cNvPr id="21" name="Freeform 33">
                <a:extLst>
                  <a:ext uri="{FF2B5EF4-FFF2-40B4-BE49-F238E27FC236}">
                    <a16:creationId xmlns:a16="http://schemas.microsoft.com/office/drawing/2014/main" id="{D1924DB0-FDCA-45AC-E6A0-D01BE6C22849}"/>
                  </a:ext>
                </a:extLst>
              </p:cNvPr>
              <p:cNvSpPr/>
              <p:nvPr/>
            </p:nvSpPr>
            <p:spPr>
              <a:xfrm>
                <a:off x="-1788478" y="-19050"/>
                <a:ext cx="3757111" cy="531706"/>
              </a:xfrm>
              <a:custGeom>
                <a:avLst/>
                <a:gdLst/>
                <a:ahLst/>
                <a:cxnLst/>
                <a:rect l="l" t="t" r="r" b="b"/>
                <a:pathLst>
                  <a:path w="1968633" h="514648">
                    <a:moveTo>
                      <a:pt x="52824" y="0"/>
                    </a:moveTo>
                    <a:lnTo>
                      <a:pt x="1915809" y="0"/>
                    </a:lnTo>
                    <a:cubicBezTo>
                      <a:pt x="1929819" y="0"/>
                      <a:pt x="1943255" y="5565"/>
                      <a:pt x="1953161" y="15472"/>
                    </a:cubicBezTo>
                    <a:cubicBezTo>
                      <a:pt x="1963068" y="25378"/>
                      <a:pt x="1968633" y="38814"/>
                      <a:pt x="1968633" y="52824"/>
                    </a:cubicBezTo>
                    <a:lnTo>
                      <a:pt x="1968633" y="461825"/>
                    </a:lnTo>
                    <a:cubicBezTo>
                      <a:pt x="1968633" y="490998"/>
                      <a:pt x="1944983" y="514648"/>
                      <a:pt x="1915809" y="514648"/>
                    </a:cubicBezTo>
                    <a:lnTo>
                      <a:pt x="52824" y="514648"/>
                    </a:lnTo>
                    <a:cubicBezTo>
                      <a:pt x="38814" y="514648"/>
                      <a:pt x="25378" y="509083"/>
                      <a:pt x="15472" y="499176"/>
                    </a:cubicBezTo>
                    <a:cubicBezTo>
                      <a:pt x="5565" y="489270"/>
                      <a:pt x="0" y="475834"/>
                      <a:pt x="0" y="461825"/>
                    </a:cubicBezTo>
                    <a:lnTo>
                      <a:pt x="0" y="52824"/>
                    </a:lnTo>
                    <a:cubicBezTo>
                      <a:pt x="0" y="38814"/>
                      <a:pt x="5565" y="25378"/>
                      <a:pt x="15472" y="15472"/>
                    </a:cubicBezTo>
                    <a:cubicBezTo>
                      <a:pt x="25378" y="5565"/>
                      <a:pt x="38814" y="0"/>
                      <a:pt x="52824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E7AE5F2A-3F5B-DA81-C732-650B6A5F06F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68633" cy="552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BCD3FBAD-06A3-0C49-DF41-DC36A448EF10}"/>
                </a:ext>
              </a:extLst>
            </p:cNvPr>
            <p:cNvSpPr txBox="1"/>
            <p:nvPr/>
          </p:nvSpPr>
          <p:spPr>
            <a:xfrm>
              <a:off x="3163863" y="8646977"/>
              <a:ext cx="10594031" cy="859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buClrTx/>
              </a:pPr>
              <a:r>
                <a:rPr lang="fr-FR" sz="2000" b="1">
                  <a:solidFill>
                    <a:schemeClr val="accent4"/>
                  </a:solidFill>
                  <a:latin typeface="+mn-lt"/>
                </a:rPr>
                <a:t>Martin sera comptabilisé dans les effectifs au </a:t>
              </a:r>
              <a:r>
                <a:rPr lang="fr-FR" sz="2000" b="1" u="sng">
                  <a:solidFill>
                    <a:schemeClr val="accent4"/>
                  </a:solidFill>
                  <a:latin typeface="+mn-lt"/>
                </a:rPr>
                <a:t>1</a:t>
              </a:r>
              <a:r>
                <a:rPr lang="fr-FR" sz="2000" b="1" u="sng" baseline="30000">
                  <a:solidFill>
                    <a:schemeClr val="accent4"/>
                  </a:solidFill>
                  <a:latin typeface="+mn-lt"/>
                </a:rPr>
                <a:t>er</a:t>
              </a:r>
              <a:r>
                <a:rPr lang="fr-FR" sz="2000" b="1" u="sng">
                  <a:solidFill>
                    <a:schemeClr val="accent4"/>
                  </a:solidFill>
                  <a:latin typeface="+mn-lt"/>
                </a:rPr>
                <a:t> janvier 2026 </a:t>
              </a:r>
              <a:r>
                <a:rPr lang="fr-FR" sz="2000" b="1">
                  <a:solidFill>
                    <a:schemeClr val="accent4"/>
                  </a:solidFill>
                  <a:latin typeface="+mn-lt"/>
                </a:rPr>
                <a:t>: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4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5"/>
                  </a:solidFill>
                </a:rPr>
                <a:t>✅</a:t>
              </a:r>
              <a:r>
                <a:rPr lang="fr-FR" sz="2000" b="1">
                  <a:solidFill>
                    <a:schemeClr val="accent4"/>
                  </a:solidFill>
                  <a:latin typeface="+mn-lt"/>
                </a:rPr>
                <a:t> du CST pour sa collectivité principale, la commune A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4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5"/>
                  </a:solidFill>
                </a:rPr>
                <a:t>✅</a:t>
              </a:r>
              <a:r>
                <a:rPr lang="fr-FR" sz="2000" b="1">
                  <a:solidFill>
                    <a:schemeClr val="accent4"/>
                  </a:solidFill>
                </a:rPr>
                <a:t> </a:t>
              </a:r>
              <a:r>
                <a:rPr lang="fr-FR" sz="2000" b="1">
                  <a:solidFill>
                    <a:schemeClr val="accent4"/>
                  </a:solidFill>
                  <a:latin typeface="+mn-lt"/>
                </a:rPr>
                <a:t>de la CAP C </a:t>
              </a:r>
              <a:r>
                <a:rPr lang="fr-FR" sz="2000" b="1">
                  <a:solidFill>
                    <a:schemeClr val="accent4"/>
                  </a:solidFill>
                </a:rPr>
                <a:t>pour sa collectivité principale, la commune A</a:t>
              </a:r>
            </a:p>
          </p:txBody>
        </p:sp>
      </p:grpSp>
      <p:pic>
        <p:nvPicPr>
          <p:cNvPr id="15" name="Image 1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0DD3080-8353-67BE-6D8D-5DA61B242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E5547A8-56B3-8DF8-4214-BBBEE58D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>
          <a:extLst>
            <a:ext uri="{FF2B5EF4-FFF2-40B4-BE49-F238E27FC236}">
              <a16:creationId xmlns:a16="http://schemas.microsoft.com/office/drawing/2014/main" id="{BC9E1E1A-4FCB-B202-B8A1-2EE18BCE9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7">
            <a:extLst>
              <a:ext uri="{FF2B5EF4-FFF2-40B4-BE49-F238E27FC236}">
                <a16:creationId xmlns:a16="http://schemas.microsoft.com/office/drawing/2014/main" id="{0D2F90E1-C165-190D-0342-151C3012D6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920" y="-124932"/>
            <a:ext cx="9803716" cy="119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fr-FR" sz="6000" b="1">
                <a:latin typeface="Century Gothic" panose="020B0502020202020204" pitchFamily="34" charset="0"/>
              </a:rPr>
              <a:t>Exemples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B4331-0FC2-C71B-B4F4-FBF4AD1BDAC1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Caméra 13">
            <a:extLst>
              <a:ext uri="{FF2B5EF4-FFF2-40B4-BE49-F238E27FC236}">
                <a16:creationId xmlns:a16="http://schemas.microsoft.com/office/drawing/2014/main" id="{762160E1-78C9-4A4E-3CCF-9E22960D9B67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4AEE09-4260-3842-E3A7-C06206266C64}"/>
              </a:ext>
            </a:extLst>
          </p:cNvPr>
          <p:cNvSpPr txBox="1"/>
          <p:nvPr/>
        </p:nvSpPr>
        <p:spPr>
          <a:xfrm>
            <a:off x="3360658" y="2520295"/>
            <a:ext cx="1106440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2000" i="1">
                <a:solidFill>
                  <a:schemeClr val="tx1"/>
                </a:solidFill>
                <a:latin typeface="+mn-lt"/>
              </a:rPr>
              <a:t>Patrick, contractuel attaché, recruté depuis le 01/01/2026 pour une durée déterminée d’un an sur un emploi vacant dans l’attente du recrutement d’un fonctionnaire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33CE18-E993-8FFA-0C64-48DB2D4AF934}"/>
              </a:ext>
            </a:extLst>
          </p:cNvPr>
          <p:cNvSpPr txBox="1"/>
          <p:nvPr/>
        </p:nvSpPr>
        <p:spPr>
          <a:xfrm>
            <a:off x="299432" y="1249166"/>
            <a:ext cx="14306180" cy="861774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Une collectivité compte dans ses effectifs, au 1</a:t>
            </a:r>
            <a:r>
              <a:rPr lang="fr-FR" sz="2100" b="1" baseline="30000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er</a:t>
            </a:r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 janvier de l’année, 3 fonctionnaires et</a:t>
            </a:r>
            <a:br>
              <a:rPr lang="fr-FR" sz="2100" b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100" b="1">
                <a:solidFill>
                  <a:schemeClr val="bg1"/>
                </a:solidFill>
                <a:latin typeface="Century Gothic"/>
                <a:ea typeface="Tahoma"/>
                <a:cs typeface="Tahoma"/>
              </a:rPr>
              <a:t> 1 agent contractuel :</a:t>
            </a:r>
          </a:p>
          <a:p>
            <a:pPr algn="just"/>
            <a:endParaRPr lang="fr-FR" sz="800" b="1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F09BC3-4305-4CE4-7276-697287C4595D}"/>
              </a:ext>
            </a:extLst>
          </p:cNvPr>
          <p:cNvSpPr txBox="1"/>
          <p:nvPr/>
        </p:nvSpPr>
        <p:spPr>
          <a:xfrm>
            <a:off x="3398672" y="6345695"/>
            <a:ext cx="1120635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2000" i="1">
                <a:solidFill>
                  <a:schemeClr val="tx1"/>
                </a:solidFill>
                <a:latin typeface="+mn-lt"/>
              </a:rPr>
              <a:t>Lucille, fonctionnaire titulaire du grade d’ATSEM principal de 2</a:t>
            </a:r>
            <a:r>
              <a:rPr lang="fr-FR" sz="2000" i="1" baseline="30000">
                <a:solidFill>
                  <a:schemeClr val="tx1"/>
                </a:solidFill>
                <a:latin typeface="+mn-lt"/>
              </a:rPr>
              <a:t>ème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 classe, depuis le 01/09/2006, à temps non complet (24h/35h) et contractuel de droit public, depuis le 1</a:t>
            </a:r>
            <a:r>
              <a:rPr lang="fr-FR" sz="2000" i="1" baseline="30000">
                <a:solidFill>
                  <a:schemeClr val="tx1"/>
                </a:solidFill>
                <a:latin typeface="+mn-lt"/>
              </a:rPr>
              <a:t>er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 janvier 2010 dans un syndicat en qualité d’adjoint d’animation (6h/35h) (il s’agit d’un agent </a:t>
            </a:r>
            <a:r>
              <a:rPr lang="fr-FR" sz="2000" i="1" err="1">
                <a:solidFill>
                  <a:schemeClr val="tx1"/>
                </a:solidFill>
                <a:latin typeface="+mn-lt"/>
              </a:rPr>
              <a:t>pluricommunal</a:t>
            </a:r>
            <a:r>
              <a:rPr lang="fr-FR" sz="2000" i="1">
                <a:solidFill>
                  <a:schemeClr val="tx1"/>
                </a:solidFill>
                <a:latin typeface="+mn-lt"/>
              </a:rPr>
              <a:t> avec 2 statuts)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3C89D68-FA3A-F2A4-5002-AEB7EC5C94AA}"/>
              </a:ext>
            </a:extLst>
          </p:cNvPr>
          <p:cNvGrpSpPr/>
          <p:nvPr/>
        </p:nvGrpSpPr>
        <p:grpSpPr>
          <a:xfrm>
            <a:off x="3398672" y="3396618"/>
            <a:ext cx="11064409" cy="2336854"/>
            <a:chOff x="2921736" y="8531785"/>
            <a:chExt cx="11633713" cy="1611615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BE13432E-924D-630B-2F19-CD6D29DB954E}"/>
                </a:ext>
              </a:extLst>
            </p:cNvPr>
            <p:cNvGrpSpPr/>
            <p:nvPr/>
          </p:nvGrpSpPr>
          <p:grpSpPr>
            <a:xfrm>
              <a:off x="2921736" y="8531785"/>
              <a:ext cx="11633713" cy="1399357"/>
              <a:chOff x="-1788478" y="-38100"/>
              <a:chExt cx="3757111" cy="757220"/>
            </a:xfrm>
          </p:grpSpPr>
          <p:sp>
            <p:nvSpPr>
              <p:cNvPr id="23" name="Freeform 33">
                <a:extLst>
                  <a:ext uri="{FF2B5EF4-FFF2-40B4-BE49-F238E27FC236}">
                    <a16:creationId xmlns:a16="http://schemas.microsoft.com/office/drawing/2014/main" id="{AE60D5A0-C323-7A1C-85A4-C133E47FAB6E}"/>
                  </a:ext>
                </a:extLst>
              </p:cNvPr>
              <p:cNvSpPr/>
              <p:nvPr/>
            </p:nvSpPr>
            <p:spPr>
              <a:xfrm>
                <a:off x="-1788478" y="-19050"/>
                <a:ext cx="3757111" cy="738170"/>
              </a:xfrm>
              <a:custGeom>
                <a:avLst/>
                <a:gdLst/>
                <a:ahLst/>
                <a:cxnLst/>
                <a:rect l="l" t="t" r="r" b="b"/>
                <a:pathLst>
                  <a:path w="1968633" h="514648">
                    <a:moveTo>
                      <a:pt x="52824" y="0"/>
                    </a:moveTo>
                    <a:lnTo>
                      <a:pt x="1915809" y="0"/>
                    </a:lnTo>
                    <a:cubicBezTo>
                      <a:pt x="1929819" y="0"/>
                      <a:pt x="1943255" y="5565"/>
                      <a:pt x="1953161" y="15472"/>
                    </a:cubicBezTo>
                    <a:cubicBezTo>
                      <a:pt x="1963068" y="25378"/>
                      <a:pt x="1968633" y="38814"/>
                      <a:pt x="1968633" y="52824"/>
                    </a:cubicBezTo>
                    <a:lnTo>
                      <a:pt x="1968633" y="461825"/>
                    </a:lnTo>
                    <a:cubicBezTo>
                      <a:pt x="1968633" y="490998"/>
                      <a:pt x="1944983" y="514648"/>
                      <a:pt x="1915809" y="514648"/>
                    </a:cubicBezTo>
                    <a:lnTo>
                      <a:pt x="52824" y="514648"/>
                    </a:lnTo>
                    <a:cubicBezTo>
                      <a:pt x="38814" y="514648"/>
                      <a:pt x="25378" y="509083"/>
                      <a:pt x="15472" y="499176"/>
                    </a:cubicBezTo>
                    <a:cubicBezTo>
                      <a:pt x="5565" y="489270"/>
                      <a:pt x="0" y="475834"/>
                      <a:pt x="0" y="461825"/>
                    </a:cubicBezTo>
                    <a:lnTo>
                      <a:pt x="0" y="52824"/>
                    </a:lnTo>
                    <a:cubicBezTo>
                      <a:pt x="0" y="38814"/>
                      <a:pt x="5565" y="25378"/>
                      <a:pt x="15472" y="15472"/>
                    </a:cubicBezTo>
                    <a:cubicBezTo>
                      <a:pt x="25378" y="5565"/>
                      <a:pt x="38814" y="0"/>
                      <a:pt x="52824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TextBox 34">
                <a:extLst>
                  <a:ext uri="{FF2B5EF4-FFF2-40B4-BE49-F238E27FC236}">
                    <a16:creationId xmlns:a16="http://schemas.microsoft.com/office/drawing/2014/main" id="{36C194F7-919D-D99A-B261-94B1313D214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68633" cy="552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4178C905-C67E-82D4-8864-00D1E3BA0469}"/>
                </a:ext>
              </a:extLst>
            </p:cNvPr>
            <p:cNvSpPr txBox="1"/>
            <p:nvPr/>
          </p:nvSpPr>
          <p:spPr>
            <a:xfrm>
              <a:off x="3163863" y="8646977"/>
              <a:ext cx="10594031" cy="1496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buClrTx/>
              </a:pPr>
              <a:r>
                <a:rPr lang="fr-FR" sz="2000" b="1">
                  <a:solidFill>
                    <a:schemeClr val="accent3"/>
                  </a:solidFill>
                  <a:latin typeface="+mn-lt"/>
                </a:rPr>
                <a:t>Patrick ne sera pas comptabilisé dans les effectifs au </a:t>
              </a:r>
              <a:r>
                <a:rPr lang="fr-FR" sz="2000" b="1" u="sng">
                  <a:solidFill>
                    <a:schemeClr val="accent3"/>
                  </a:solidFill>
                  <a:latin typeface="+mn-lt"/>
                </a:rPr>
                <a:t>1</a:t>
              </a:r>
              <a:r>
                <a:rPr lang="fr-FR" sz="2000" b="1" u="sng" baseline="30000">
                  <a:solidFill>
                    <a:schemeClr val="accent3"/>
                  </a:solidFill>
                  <a:latin typeface="+mn-lt"/>
                </a:rPr>
                <a:t>er</a:t>
              </a:r>
              <a:r>
                <a:rPr lang="fr-FR" sz="2000" b="1" u="sng">
                  <a:solidFill>
                    <a:schemeClr val="accent3"/>
                  </a:solidFill>
                  <a:latin typeface="+mn-lt"/>
                </a:rPr>
                <a:t> janvier 2026 </a:t>
              </a:r>
              <a:r>
                <a:rPr lang="fr-FR" sz="2000" b="1">
                  <a:solidFill>
                    <a:schemeClr val="accent3"/>
                  </a:solidFill>
                  <a:latin typeface="+mn-lt"/>
                </a:rPr>
                <a:t>: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3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3"/>
                  </a:solidFill>
                  <a:latin typeface="+mn-lt"/>
                </a:rPr>
                <a:t> ❌du CST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3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3"/>
                  </a:solidFill>
                  <a:latin typeface="+mn-lt"/>
                </a:rPr>
                <a:t> ❌de la CCP</a:t>
              </a:r>
            </a:p>
            <a:p>
              <a:pPr algn="just">
                <a:buClrTx/>
              </a:pPr>
              <a:endParaRPr lang="fr-FR" sz="2000" b="1">
                <a:solidFill>
                  <a:schemeClr val="accent3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3"/>
                  </a:solidFill>
                  <a:latin typeface="+mn-lt"/>
                </a:rPr>
                <a:t>Car il ne bénéficie pas de son contrat depuis au moins 2 mois à cette date</a:t>
              </a:r>
            </a:p>
            <a:p>
              <a:pPr algn="just">
                <a:buClrTx/>
              </a:pPr>
              <a:endParaRPr lang="fr-FR" sz="2000" b="1" noProof="0">
                <a:solidFill>
                  <a:schemeClr val="accent5"/>
                </a:solidFill>
                <a:latin typeface="+mn-lt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3FC39D0-0417-E7B1-21A2-CC148C27E16B}"/>
              </a:ext>
            </a:extLst>
          </p:cNvPr>
          <p:cNvGrpSpPr/>
          <p:nvPr/>
        </p:nvGrpSpPr>
        <p:grpSpPr>
          <a:xfrm>
            <a:off x="3360657" y="7766707"/>
            <a:ext cx="11064409" cy="2349966"/>
            <a:chOff x="2921736" y="8531785"/>
            <a:chExt cx="11633713" cy="1502697"/>
          </a:xfrm>
        </p:grpSpPr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8B45D4E7-52B2-170F-81BB-6660D1238774}"/>
                </a:ext>
              </a:extLst>
            </p:cNvPr>
            <p:cNvGrpSpPr/>
            <p:nvPr/>
          </p:nvGrpSpPr>
          <p:grpSpPr>
            <a:xfrm>
              <a:off x="2921736" y="8531785"/>
              <a:ext cx="11633713" cy="1366468"/>
              <a:chOff x="-1788478" y="-38100"/>
              <a:chExt cx="3757111" cy="739423"/>
            </a:xfrm>
          </p:grpSpPr>
          <p:sp>
            <p:nvSpPr>
              <p:cNvPr id="21" name="Freeform 33">
                <a:extLst>
                  <a:ext uri="{FF2B5EF4-FFF2-40B4-BE49-F238E27FC236}">
                    <a16:creationId xmlns:a16="http://schemas.microsoft.com/office/drawing/2014/main" id="{4E8CAD34-60A7-6156-61C5-D0C63CFBE677}"/>
                  </a:ext>
                </a:extLst>
              </p:cNvPr>
              <p:cNvSpPr/>
              <p:nvPr/>
            </p:nvSpPr>
            <p:spPr>
              <a:xfrm>
                <a:off x="-1788478" y="-19050"/>
                <a:ext cx="3757111" cy="720373"/>
              </a:xfrm>
              <a:custGeom>
                <a:avLst/>
                <a:gdLst/>
                <a:ahLst/>
                <a:cxnLst/>
                <a:rect l="l" t="t" r="r" b="b"/>
                <a:pathLst>
                  <a:path w="1968633" h="514648">
                    <a:moveTo>
                      <a:pt x="52824" y="0"/>
                    </a:moveTo>
                    <a:lnTo>
                      <a:pt x="1915809" y="0"/>
                    </a:lnTo>
                    <a:cubicBezTo>
                      <a:pt x="1929819" y="0"/>
                      <a:pt x="1943255" y="5565"/>
                      <a:pt x="1953161" y="15472"/>
                    </a:cubicBezTo>
                    <a:cubicBezTo>
                      <a:pt x="1963068" y="25378"/>
                      <a:pt x="1968633" y="38814"/>
                      <a:pt x="1968633" y="52824"/>
                    </a:cubicBezTo>
                    <a:lnTo>
                      <a:pt x="1968633" y="461825"/>
                    </a:lnTo>
                    <a:cubicBezTo>
                      <a:pt x="1968633" y="490998"/>
                      <a:pt x="1944983" y="514648"/>
                      <a:pt x="1915809" y="514648"/>
                    </a:cubicBezTo>
                    <a:lnTo>
                      <a:pt x="52824" y="514648"/>
                    </a:lnTo>
                    <a:cubicBezTo>
                      <a:pt x="38814" y="514648"/>
                      <a:pt x="25378" y="509083"/>
                      <a:pt x="15472" y="499176"/>
                    </a:cubicBezTo>
                    <a:cubicBezTo>
                      <a:pt x="5565" y="489270"/>
                      <a:pt x="0" y="475834"/>
                      <a:pt x="0" y="461825"/>
                    </a:cubicBezTo>
                    <a:lnTo>
                      <a:pt x="0" y="52824"/>
                    </a:lnTo>
                    <a:cubicBezTo>
                      <a:pt x="0" y="38814"/>
                      <a:pt x="5565" y="25378"/>
                      <a:pt x="15472" y="15472"/>
                    </a:cubicBezTo>
                    <a:cubicBezTo>
                      <a:pt x="25378" y="5565"/>
                      <a:pt x="38814" y="0"/>
                      <a:pt x="52824" y="0"/>
                    </a:cubicBezTo>
                    <a:close/>
                  </a:path>
                </a:pathLst>
              </a:custGeom>
              <a:solidFill>
                <a:srgbClr val="E8ECEC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0275F1B4-7A0F-9ED3-E1F5-5492DB158E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68633" cy="552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DA8A486A-E792-43AC-F8E9-5B1E52151851}"/>
                </a:ext>
              </a:extLst>
            </p:cNvPr>
            <p:cNvSpPr txBox="1"/>
            <p:nvPr/>
          </p:nvSpPr>
          <p:spPr>
            <a:xfrm>
              <a:off x="3163863" y="8646977"/>
              <a:ext cx="10594031" cy="1387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buClrTx/>
              </a:pPr>
              <a:r>
                <a:rPr lang="fr-FR" sz="2000" b="1">
                  <a:solidFill>
                    <a:schemeClr val="accent6"/>
                  </a:solidFill>
                  <a:latin typeface="+mn-lt"/>
                </a:rPr>
                <a:t>Lucille sera comptabilisée dans les effectifs au </a:t>
              </a:r>
              <a:r>
                <a:rPr lang="fr-FR" sz="2000" b="1" u="sng">
                  <a:solidFill>
                    <a:schemeClr val="accent6"/>
                  </a:solidFill>
                  <a:latin typeface="+mn-lt"/>
                </a:rPr>
                <a:t>1</a:t>
              </a:r>
              <a:r>
                <a:rPr lang="fr-FR" sz="2000" b="1" u="sng" baseline="30000">
                  <a:solidFill>
                    <a:schemeClr val="accent6"/>
                  </a:solidFill>
                  <a:latin typeface="+mn-lt"/>
                </a:rPr>
                <a:t>er</a:t>
              </a:r>
              <a:r>
                <a:rPr lang="fr-FR" sz="2000" b="1" u="sng">
                  <a:solidFill>
                    <a:schemeClr val="accent6"/>
                  </a:solidFill>
                  <a:latin typeface="+mn-lt"/>
                </a:rPr>
                <a:t> janvier 2026</a:t>
              </a:r>
              <a:r>
                <a:rPr lang="fr-FR" sz="2000" b="1">
                  <a:solidFill>
                    <a:schemeClr val="accent6"/>
                  </a:solidFill>
                  <a:latin typeface="+mn-lt"/>
                </a:rPr>
                <a:t> :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4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4"/>
                  </a:solidFill>
                  <a:latin typeface="+mn-lt"/>
                </a:rPr>
                <a:t>✅ </a:t>
              </a:r>
              <a:r>
                <a:rPr lang="fr-FR" sz="2000" b="1">
                  <a:solidFill>
                    <a:schemeClr val="accent6"/>
                  </a:solidFill>
                  <a:latin typeface="+mn-lt"/>
                </a:rPr>
                <a:t>du CST une seule fois par sa collectivité principale</a:t>
              </a:r>
            </a:p>
            <a:p>
              <a:pPr algn="just">
                <a:buClrTx/>
              </a:pPr>
              <a:endParaRPr lang="fr-FR" sz="1050" b="1">
                <a:solidFill>
                  <a:schemeClr val="accent4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4"/>
                  </a:solidFill>
                </a:rPr>
                <a:t>✅ </a:t>
              </a:r>
              <a:r>
                <a:rPr lang="fr-FR" sz="2000" b="1">
                  <a:solidFill>
                    <a:schemeClr val="accent6"/>
                  </a:solidFill>
                  <a:latin typeface="+mn-lt"/>
                </a:rPr>
                <a:t>de la CAP C (prise en compte dans les effectifs de sa collectivité principale)</a:t>
              </a:r>
            </a:p>
            <a:p>
              <a:pPr algn="just">
                <a:buClrTx/>
              </a:pPr>
              <a:endParaRPr lang="fr-FR" sz="2000" b="1">
                <a:solidFill>
                  <a:schemeClr val="accent6"/>
                </a:solidFill>
                <a:latin typeface="+mn-lt"/>
              </a:endParaRPr>
            </a:p>
            <a:p>
              <a:pPr algn="just">
                <a:buClrTx/>
              </a:pPr>
              <a:r>
                <a:rPr lang="fr-FR" sz="2000" b="1">
                  <a:solidFill>
                    <a:schemeClr val="accent4"/>
                  </a:solidFill>
                </a:rPr>
                <a:t>✅ </a:t>
              </a:r>
              <a:r>
                <a:rPr lang="fr-FR" sz="2000" b="1">
                  <a:solidFill>
                    <a:schemeClr val="accent6"/>
                  </a:solidFill>
                </a:rPr>
                <a:t>de la CCP (prise en compte dans les effectifs du syndicat)</a:t>
              </a:r>
            </a:p>
            <a:p>
              <a:pPr algn="just">
                <a:buClrTx/>
              </a:pPr>
              <a:endParaRPr lang="fr-FR" sz="2000" b="1" noProof="0">
                <a:solidFill>
                  <a:schemeClr val="accent6"/>
                </a:solidFill>
                <a:latin typeface="+mn-lt"/>
              </a:endParaRPr>
            </a:p>
          </p:txBody>
        </p:sp>
      </p:grpSp>
      <p:pic>
        <p:nvPicPr>
          <p:cNvPr id="15" name="Image 1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9C0D7962-8DBC-46E3-B167-2B72CC612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621BE5F-9B9D-65AA-3B55-987478BB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4">
            <a:extLst>
              <a:ext uri="{FF2B5EF4-FFF2-40B4-BE49-F238E27FC236}">
                <a16:creationId xmlns:a16="http://schemas.microsoft.com/office/drawing/2014/main" id="{504B3333-E667-B198-29DA-058F2C97E92F}"/>
              </a:ext>
            </a:extLst>
          </p:cNvPr>
          <p:cNvGrpSpPr/>
          <p:nvPr/>
        </p:nvGrpSpPr>
        <p:grpSpPr>
          <a:xfrm>
            <a:off x="283909" y="6480119"/>
            <a:ext cx="2700000" cy="2700000"/>
            <a:chOff x="0" y="0"/>
            <a:chExt cx="812800" cy="81280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1BD3E77-9A97-2B0D-59C5-839AC06545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546" r="-20546"/>
              </a:stretch>
            </a:blipFill>
            <a:ln w="38100" cap="sq">
              <a:solidFill>
                <a:srgbClr val="5C9FA3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8">
            <a:extLst>
              <a:ext uri="{FF2B5EF4-FFF2-40B4-BE49-F238E27FC236}">
                <a16:creationId xmlns:a16="http://schemas.microsoft.com/office/drawing/2014/main" id="{ABEA97C6-6681-A68D-D87A-D68DECD2DC47}"/>
              </a:ext>
            </a:extLst>
          </p:cNvPr>
          <p:cNvGrpSpPr/>
          <p:nvPr/>
        </p:nvGrpSpPr>
        <p:grpSpPr>
          <a:xfrm>
            <a:off x="283909" y="2533792"/>
            <a:ext cx="2700000" cy="2700000"/>
            <a:chOff x="0" y="0"/>
            <a:chExt cx="812800" cy="812800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E033D05F-B673-FF3E-1A7A-EC3006E475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  <a:ln w="38100" cap="sq">
              <a:solidFill>
                <a:srgbClr val="C9435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379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1CC6-A714-241F-D0B2-673B7352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482A2D46-6C2B-AC9B-71B7-836B516D18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539CCEC5-3328-58F9-71DC-F0BBE19F86AC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4D1B2E3F-2996-284D-3B57-FDAC9602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548397-E25A-BDB8-5424-2725E7BF5F7F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5E1FDF7E-D3D5-68E6-64D7-2A49CCCEB1A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5C6EAE7-8E1E-8039-DED8-97691164C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B337084-F662-4C86-769D-28D33D9B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8D284F5-1DCE-8A52-4069-990858D9BC9A}"/>
              </a:ext>
            </a:extLst>
          </p:cNvPr>
          <p:cNvSpPr txBox="1"/>
          <p:nvPr/>
        </p:nvSpPr>
        <p:spPr>
          <a:xfrm>
            <a:off x="299257" y="2707153"/>
            <a:ext cx="2812225" cy="4963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ETAPE1️⃣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 connecter à AGIRHE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Il permet d'accéder à la liste complète des agents et </a:t>
            </a:r>
            <a:r>
              <a:rPr lang="fr-FR" sz="2400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 vérifier</a:t>
            </a: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les données</a:t>
            </a:r>
            <a:r>
              <a:rPr lang="fr-FR" sz="2400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fr-FR" sz="2400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 descr="Se connecter à AGIRHE">
            <a:extLst>
              <a:ext uri="{FF2B5EF4-FFF2-40B4-BE49-F238E27FC236}">
                <a16:creationId xmlns:a16="http://schemas.microsoft.com/office/drawing/2014/main" id="{4A713080-61D9-2172-554F-5413883D02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687" r="10394" b="8318"/>
          <a:stretch>
            <a:fillRect/>
          </a:stretch>
        </p:blipFill>
        <p:spPr bwMode="auto">
          <a:xfrm>
            <a:off x="3192429" y="2707153"/>
            <a:ext cx="11035146" cy="616894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D676D0B-F332-56E8-9452-7BCE7DBF909C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3" name="Graphique 2" descr="Ordinateur portable avec un remplissage uni">
              <a:extLst>
                <a:ext uri="{FF2B5EF4-FFF2-40B4-BE49-F238E27FC236}">
                  <a16:creationId xmlns:a16="http://schemas.microsoft.com/office/drawing/2014/main" id="{5DE34EC0-29EA-E372-A555-BA4047C4D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39AA798-C526-41B4-B7AE-4DB9020B0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5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68698-61BA-EBC2-393C-618F020C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A56191C7-5D3E-2C4C-0E66-979D6EEA25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A40455D4-9290-5EA3-7F36-D3093A904685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A9F7EFC3-43BF-C109-B57B-07B72B55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74C4C1-545C-0C9A-25A4-A2799EBD5016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E42503EF-9EDE-727C-8649-9F1614E4B3A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8D04448-1092-5964-C599-D9DA589E9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E753F7F-011C-3F60-E49B-F0EF509E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9F8BAC1-4E08-B7D8-5F1F-78704A8C5B55}"/>
              </a:ext>
            </a:extLst>
          </p:cNvPr>
          <p:cNvSpPr txBox="1"/>
          <p:nvPr/>
        </p:nvSpPr>
        <p:spPr>
          <a:xfrm>
            <a:off x="299257" y="2707153"/>
            <a:ext cx="2812225" cy="4963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ETAPE2️⃣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Accéder au menu Agent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Cliquez sur "Agent" pour ouvrir le menu principal dédié à la gestion des agents.</a:t>
            </a:r>
          </a:p>
        </p:txBody>
      </p:sp>
      <p:pic>
        <p:nvPicPr>
          <p:cNvPr id="2" name="Image 1" descr="Accéder Au Menu Agent">
            <a:extLst>
              <a:ext uri="{FF2B5EF4-FFF2-40B4-BE49-F238E27FC236}">
                <a16:creationId xmlns:a16="http://schemas.microsoft.com/office/drawing/2014/main" id="{165A3F24-0972-5262-E442-2D47E43C59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7721" b="7098"/>
          <a:stretch>
            <a:fillRect/>
          </a:stretch>
        </p:blipFill>
        <p:spPr bwMode="auto">
          <a:xfrm>
            <a:off x="3181608" y="2707152"/>
            <a:ext cx="11379616" cy="6168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15A34FB-4683-3F1C-00C8-ECAED30DE7FB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5" name="Graphique 4" descr="Ordinateur portable avec un remplissage uni">
              <a:extLst>
                <a:ext uri="{FF2B5EF4-FFF2-40B4-BE49-F238E27FC236}">
                  <a16:creationId xmlns:a16="http://schemas.microsoft.com/office/drawing/2014/main" id="{EE383B76-4440-77CF-703D-4CEBC18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0596D63-ECEF-4C8B-ED99-737C1EEF6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8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"/>
          <p:cNvSpPr txBox="1">
            <a:spLocks noGrp="1"/>
          </p:cNvSpPr>
          <p:nvPr>
            <p:ph type="body" idx="1"/>
          </p:nvPr>
        </p:nvSpPr>
        <p:spPr>
          <a:xfrm>
            <a:off x="5997388" y="3189292"/>
            <a:ext cx="8685971" cy="4773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fr-FR" sz="2800">
                <a:latin typeface="Cocogoose Pro SemiLight"/>
              </a:rPr>
              <a:t>Les trois instances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fr-FR" sz="2800">
              <a:latin typeface="Cocogoose Pro SemiLight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fr-FR" sz="2800">
                <a:latin typeface="Cocogoose Pro SemiLight"/>
              </a:rPr>
              <a:t>Modalité de vote retenue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fr-FR" sz="2800">
              <a:latin typeface="Cocogoose Pro SemiLight" pitchFamily="2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fr-FR" sz="2800">
                <a:latin typeface="Cocogoose Pro SemiLight"/>
              </a:rPr>
              <a:t>Modalité d'envoi et de distribution du matériel électoral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fr-FR" sz="2800">
              <a:latin typeface="Cocogoose Pro SemiLight" pitchFamily="2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fr-FR" sz="2800">
                <a:latin typeface="Cocogoose Pro SemiLight"/>
              </a:rPr>
              <a:t>Recensement des effectifs au 01/01/2026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fr-FR" sz="2800">
              <a:latin typeface="Cocogoose Pro SemiLight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fr-FR" sz="2800">
                <a:latin typeface="Cocogoose Pro SemiLight"/>
              </a:rPr>
              <a:t>Les prochaines étapes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rabicPeriod"/>
            </a:pPr>
            <a:endParaRPr lang="fr-FR" sz="2800">
              <a:latin typeface="Cocogoose Pro SemiLight" pitchFamily="2" charset="0"/>
            </a:endParaRPr>
          </a:p>
        </p:txBody>
      </p:sp>
      <p:pic>
        <p:nvPicPr>
          <p:cNvPr id="5" name="Espace réservé pour une image  2">
            <a:extLst>
              <a:ext uri="{FF2B5EF4-FFF2-40B4-BE49-F238E27FC236}">
                <a16:creationId xmlns:a16="http://schemas.microsoft.com/office/drawing/2014/main" id="{B806D2CB-A954-92B4-9C99-04554E12ACD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tretch>
            <a:fillRect/>
          </a:stretch>
        </p:blipFill>
        <p:spPr>
          <a:xfrm>
            <a:off x="396164" y="455317"/>
            <a:ext cx="4110840" cy="4110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05;p63">
            <a:extLst>
              <a:ext uri="{FF2B5EF4-FFF2-40B4-BE49-F238E27FC236}">
                <a16:creationId xmlns:a16="http://schemas.microsoft.com/office/drawing/2014/main" id="{A2580698-4535-FC21-6777-22344F37F4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396" y="481107"/>
            <a:ext cx="7010395" cy="162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6600"/>
            </a:pPr>
            <a:r>
              <a:rPr lang="en-ID" b="1">
                <a:solidFill>
                  <a:schemeClr val="accent1"/>
                </a:solidFill>
                <a:latin typeface="+mn-lt"/>
              </a:rPr>
              <a:t>Programme</a:t>
            </a:r>
          </a:p>
        </p:txBody>
      </p:sp>
      <p:cxnSp>
        <p:nvCxnSpPr>
          <p:cNvPr id="9" name="Google Shape;609;p63">
            <a:extLst>
              <a:ext uri="{FF2B5EF4-FFF2-40B4-BE49-F238E27FC236}">
                <a16:creationId xmlns:a16="http://schemas.microsoft.com/office/drawing/2014/main" id="{171E0D7A-B2A8-9D55-3D21-83B77C530875}"/>
              </a:ext>
            </a:extLst>
          </p:cNvPr>
          <p:cNvCxnSpPr>
            <a:cxnSpLocks/>
          </p:cNvCxnSpPr>
          <p:nvPr/>
        </p:nvCxnSpPr>
        <p:spPr>
          <a:xfrm>
            <a:off x="5528538" y="2534552"/>
            <a:ext cx="7840523" cy="0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CB2DC1B-A258-AEEB-9363-BAC18DE2B050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Caméra 10">
            <a:extLst>
              <a:ext uri="{FF2B5EF4-FFF2-40B4-BE49-F238E27FC236}">
                <a16:creationId xmlns:a16="http://schemas.microsoft.com/office/drawing/2014/main" id="{DEB20927-C723-223B-1A15-F22AF9E5A5C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1D7818-08B9-BC3D-C847-066BBB6C7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9F9FF-F874-ED4F-29B9-6D22F1892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3CFD9-9F34-C1A3-C054-3EA481397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05719F-469D-BAC5-5027-579D5504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152" y="9123291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7718B69-A253-AC49-FB58-5B942C73B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B16F0D-C02E-0A10-26AE-33FB5545BCBA}"/>
              </a:ext>
            </a:extLst>
          </p:cNvPr>
          <p:cNvSpPr txBox="1"/>
          <p:nvPr/>
        </p:nvSpPr>
        <p:spPr>
          <a:xfrm>
            <a:off x="278098" y="5329695"/>
            <a:ext cx="4860220" cy="32624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fr-FR" sz="2400" i="1">
                <a:latin typeface="+mj-lt"/>
              </a:rPr>
              <a:t>Les collectivités ayant leurs propres CAP/CCP/CST ne sont pas concernées par ce webinaire</a:t>
            </a:r>
          </a:p>
          <a:p>
            <a:pPr algn="just"/>
            <a:r>
              <a:rPr lang="fr-FR" sz="2400" i="1">
                <a:latin typeface="+mj-lt"/>
              </a:rPr>
              <a:t>Les collectivités ayant leur propre CST sont concernées  au titre des élections CAP/CCP du CDG</a:t>
            </a:r>
          </a:p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A0A1A-6C02-C690-6792-9D70C2D2A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40B0411-701B-4D8D-5783-FB3C25A744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424A9306-16C1-5EDF-0157-9487F1C91608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D239F97E-59E5-C918-4127-EA7A2C653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E689E7-2897-2263-6060-BFF81A56F43D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9007EA27-C554-FDBF-17DB-287699837BB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2A7AAEF-C798-A8CF-081B-7D99CB738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AFF446-B96D-50EE-A98E-C436E18D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297E1F9-7503-C515-6BA8-E6CEFCBB9680}"/>
              </a:ext>
            </a:extLst>
          </p:cNvPr>
          <p:cNvSpPr txBox="1"/>
          <p:nvPr/>
        </p:nvSpPr>
        <p:spPr>
          <a:xfrm>
            <a:off x="299257" y="2707153"/>
            <a:ext cx="2812225" cy="5388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ETAPE3️⃣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Ouvrir la liste des agents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Cliquez sur "Liste des agents" pour afficher l'ensemble des agents enregistrés dans le système.</a:t>
            </a:r>
          </a:p>
        </p:txBody>
      </p:sp>
      <p:pic>
        <p:nvPicPr>
          <p:cNvPr id="3" name="Image 2" descr="Ouvrir La Liste Des Agents">
            <a:extLst>
              <a:ext uri="{FF2B5EF4-FFF2-40B4-BE49-F238E27FC236}">
                <a16:creationId xmlns:a16="http://schemas.microsoft.com/office/drawing/2014/main" id="{836D3326-2BA9-6677-D2C7-9437DE1CBC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10080" b="6617"/>
          <a:stretch>
            <a:fillRect/>
          </a:stretch>
        </p:blipFill>
        <p:spPr bwMode="auto">
          <a:xfrm>
            <a:off x="3221984" y="2707152"/>
            <a:ext cx="11006201" cy="6179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9F4CC6B-C242-AB01-3417-35706326F304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5" name="Graphique 4" descr="Ordinateur portable avec un remplissage uni">
              <a:extLst>
                <a:ext uri="{FF2B5EF4-FFF2-40B4-BE49-F238E27FC236}">
                  <a16:creationId xmlns:a16="http://schemas.microsoft.com/office/drawing/2014/main" id="{FC290E38-58B1-9E84-CA0C-079D05FA2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A74102-542D-55E1-611C-7A4409359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3FCA6-7C07-849B-33C6-07C6C519B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72B0ADB0-462B-2F6F-B3F2-55F2966EE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33D29AD8-15CD-C0BA-4FEA-1619D31FD41D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FFAE12B4-88C8-9028-CF8D-DE8BB4945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E40912-35F3-5B32-8F1D-346683766EC1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357ABFC0-36FE-9905-961D-0C3931B89FF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6ED2C7FE-746D-AC5C-5FEB-C6DF94A22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BE34676-11F1-7542-12BA-90D2D079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28E9352-FDF8-BF9B-5F34-6B5B0C73F715}"/>
              </a:ext>
            </a:extLst>
          </p:cNvPr>
          <p:cNvSpPr txBox="1"/>
          <p:nvPr/>
        </p:nvSpPr>
        <p:spPr>
          <a:xfrm>
            <a:off x="299257" y="2707153"/>
            <a:ext cx="2812225" cy="503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 4️⃣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Sélectionner l'option de consultation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Cliquez sur ici pour accéder aux options de consultation des agents.</a:t>
            </a:r>
          </a:p>
        </p:txBody>
      </p:sp>
      <p:pic>
        <p:nvPicPr>
          <p:cNvPr id="2" name="Image 1" descr="Sélectionner L'option De Consultation">
            <a:extLst>
              <a:ext uri="{FF2B5EF4-FFF2-40B4-BE49-F238E27FC236}">
                <a16:creationId xmlns:a16="http://schemas.microsoft.com/office/drawing/2014/main" id="{73A61859-0B3F-81F5-2751-3C2AC14D0E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r="9145" b="6355"/>
          <a:stretch>
            <a:fillRect/>
          </a:stretch>
        </p:blipFill>
        <p:spPr bwMode="auto">
          <a:xfrm>
            <a:off x="3211163" y="2707152"/>
            <a:ext cx="11017022" cy="6266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BF1BB8D-64EA-DFE7-BD53-944BED149301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5" name="Graphique 4" descr="Ordinateur portable avec un remplissage uni">
              <a:extLst>
                <a:ext uri="{FF2B5EF4-FFF2-40B4-BE49-F238E27FC236}">
                  <a16:creationId xmlns:a16="http://schemas.microsoft.com/office/drawing/2014/main" id="{5E02C761-10F4-58A8-C22B-530B53A30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7DE59E5-C479-5597-A50D-049DE4F8D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41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E036D-2523-BC01-649D-50B66AD51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C04A0DB9-37ED-8504-5A4A-AB4F6354EA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1185476B-E69D-0FDA-E6C1-D71FB24CDB67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097EAAF7-A379-FEBB-4151-01671E3DB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531E2F-F14B-F147-735B-B4FB5AD0D227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5763BDA7-E60E-84C6-0AFE-ED5D83B203E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04C819E-FA25-2925-7F8A-CBFC54E6D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B6E042F-319D-E107-FB67-374C77B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2D9671C-F41A-4AAD-BD2A-A6DAFECB10A1}"/>
              </a:ext>
            </a:extLst>
          </p:cNvPr>
          <p:cNvSpPr txBox="1"/>
          <p:nvPr/>
        </p:nvSpPr>
        <p:spPr>
          <a:xfrm>
            <a:off x="299257" y="2707153"/>
            <a:ext cx="2812225" cy="4963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 5️⃣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Choisir l'option « Tous »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Cliquez sur "Tous" pour afficher la liste complète de tous les agents (actifs/inactifs) sans filtre.</a:t>
            </a:r>
          </a:p>
        </p:txBody>
      </p:sp>
      <p:pic>
        <p:nvPicPr>
          <p:cNvPr id="5" name="Image 4" descr="Choisir L'option Tous">
            <a:extLst>
              <a:ext uri="{FF2B5EF4-FFF2-40B4-BE49-F238E27FC236}">
                <a16:creationId xmlns:a16="http://schemas.microsoft.com/office/drawing/2014/main" id="{AE375EDB-6264-904C-C754-3819E7ABFC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r="9973" b="7098"/>
          <a:stretch>
            <a:fillRect/>
          </a:stretch>
        </p:blipFill>
        <p:spPr bwMode="auto">
          <a:xfrm>
            <a:off x="3211162" y="2707152"/>
            <a:ext cx="11127525" cy="6297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741F72A-782B-51C1-76F2-40255A78A2E7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3" name="Graphique 2" descr="Ordinateur portable avec un remplissage uni">
              <a:extLst>
                <a:ext uri="{FF2B5EF4-FFF2-40B4-BE49-F238E27FC236}">
                  <a16:creationId xmlns:a16="http://schemas.microsoft.com/office/drawing/2014/main" id="{23E475A8-53A1-23E1-7C43-CAD0CAE8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57D4556-766C-F714-CD81-D8731C54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0001D-1C7D-2713-B9E3-71284F96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C1A6021A-9737-7001-09D1-E45462F6AD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CEB43A21-466B-5BAB-8F9A-5203A00EEBC4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678F2ED9-CEDE-F5FE-D758-572B33E5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BD3053-A578-D22D-A92F-1677BC8A322B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2C4A92CB-F1D7-D467-CC08-D58C24A7285F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B3A9982-A345-3E68-7580-F25F29C80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9F58369-8E52-CAC3-5E05-7EE074C4D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F2B07A-34C5-63D9-F132-C5C06FA25DFD}"/>
              </a:ext>
            </a:extLst>
          </p:cNvPr>
          <p:cNvSpPr txBox="1"/>
          <p:nvPr/>
        </p:nvSpPr>
        <p:spPr>
          <a:xfrm>
            <a:off x="299257" y="2707153"/>
            <a:ext cx="2812225" cy="545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 6️⃣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Imprimer la liste des agents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Cliquez sur "Imprimer" pour générer une version papier de la liste des agents affichée.</a:t>
            </a:r>
          </a:p>
        </p:txBody>
      </p:sp>
      <p:pic>
        <p:nvPicPr>
          <p:cNvPr id="2" name="Image 1" descr="Imprimer La Liste Des Agents">
            <a:extLst>
              <a:ext uri="{FF2B5EF4-FFF2-40B4-BE49-F238E27FC236}">
                <a16:creationId xmlns:a16="http://schemas.microsoft.com/office/drawing/2014/main" id="{392C7FD1-F387-5FF5-7A83-9FBA6A5B3F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10324" b="7094"/>
          <a:stretch>
            <a:fillRect/>
          </a:stretch>
        </p:blipFill>
        <p:spPr bwMode="auto">
          <a:xfrm>
            <a:off x="3412374" y="2707152"/>
            <a:ext cx="11140322" cy="6004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1CFD4B1-FC5E-5BC8-C5C9-1CC0A2774562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5" name="Graphique 4" descr="Ordinateur portable avec un remplissage uni">
              <a:extLst>
                <a:ext uri="{FF2B5EF4-FFF2-40B4-BE49-F238E27FC236}">
                  <a16:creationId xmlns:a16="http://schemas.microsoft.com/office/drawing/2014/main" id="{EC49D6FB-CDF8-6091-ABDA-560E878C7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3C0824-907F-2305-E249-2100B9D93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6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D094-F18F-2DAF-84FF-C9D45F774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82D4E76B-01E6-F034-F1AA-5DE453243F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E47F21ED-BF48-4B65-C44C-E02A16A1827C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B5C23660-1EE2-98CF-612E-9FB9A82E1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8F61E67-B34A-7715-943E-D7BF3BD9D90D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9221A6A8-4A14-0A8A-F185-FA2BEE71231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A3A49C34-E999-29ED-D6F7-B9FD6507F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9DE9D4B-E6E9-D696-9EFC-28ECB085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FBAC7D-A79D-7CF6-864B-BBBBBE56674E}"/>
              </a:ext>
            </a:extLst>
          </p:cNvPr>
          <p:cNvSpPr txBox="1"/>
          <p:nvPr/>
        </p:nvSpPr>
        <p:spPr>
          <a:xfrm>
            <a:off x="299257" y="2707153"/>
            <a:ext cx="3512895" cy="682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 7️⃣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Consulter la liste des agents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br>
              <a:rPr lang="fr-FR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Vous pouvez à partir de ce document vérifier la liste de vos agents et les données suivantes :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i="1" kern="100">
                <a:solidFill>
                  <a:schemeClr val="accent4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Qualité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i="1" kern="100">
                <a:solidFill>
                  <a:schemeClr val="accent4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Grade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i="1" kern="100">
                <a:solidFill>
                  <a:schemeClr val="accent4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Date et lieu de naissance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i="1" kern="100">
                <a:solidFill>
                  <a:schemeClr val="accent4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Temps de travail</a:t>
            </a:r>
            <a:endParaRPr lang="fr-FR" sz="2000" b="1" i="1" kern="100">
              <a:solidFill>
                <a:schemeClr val="accent4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b="1" i="1" kern="100">
                <a:solidFill>
                  <a:schemeClr val="accent4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Position statutaire</a:t>
            </a:r>
            <a:endParaRPr lang="fr-FR" sz="2000" b="1" i="1" kern="100">
              <a:solidFill>
                <a:schemeClr val="accent4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43AFD74-6B9F-C14A-FFEF-83D3E7DB1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"/>
          <a:stretch>
            <a:fillRect/>
          </a:stretch>
        </p:blipFill>
        <p:spPr bwMode="auto">
          <a:xfrm>
            <a:off x="3883758" y="2582069"/>
            <a:ext cx="10324978" cy="6892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A84B071-028E-6CF4-C26A-70141CD916B0}"/>
              </a:ext>
            </a:extLst>
          </p:cNvPr>
          <p:cNvGrpSpPr/>
          <p:nvPr/>
        </p:nvGrpSpPr>
        <p:grpSpPr>
          <a:xfrm>
            <a:off x="-3591" y="-398061"/>
            <a:ext cx="3268209" cy="3268209"/>
            <a:chOff x="71606" y="-398061"/>
            <a:chExt cx="3268209" cy="3268209"/>
          </a:xfrm>
        </p:grpSpPr>
        <p:pic>
          <p:nvPicPr>
            <p:cNvPr id="8" name="Graphique 7" descr="Ordinateur portable avec un remplissage uni">
              <a:extLst>
                <a:ext uri="{FF2B5EF4-FFF2-40B4-BE49-F238E27FC236}">
                  <a16:creationId xmlns:a16="http://schemas.microsoft.com/office/drawing/2014/main" id="{D08BBE1D-D9DE-6F32-1268-2685FD696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F2B6A07-7B0C-1316-6D1D-DA3B3EEAC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5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9BEF4-77E1-C8AB-816A-01D89C1AB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638004D-2147-A90C-5A74-144095EA55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4CB491E6-9EE7-0705-AC97-A54678A091B0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Vérifier les effectifs avec AGIRHE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12FE58CE-CB16-E35F-38C1-935CE0BA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915D38-28F5-A55E-7FF4-25032C584DC3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D8DDD5E6-CEC3-A138-E3D4-3E042A9A795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6A18375-E217-B9AA-8DBF-87779571D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1C0319-8610-A163-89A7-A5D6CDBC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Téléphone avec un remplissage uni">
            <a:extLst>
              <a:ext uri="{FF2B5EF4-FFF2-40B4-BE49-F238E27FC236}">
                <a16:creationId xmlns:a16="http://schemas.microsoft.com/office/drawing/2014/main" id="{8B653624-7030-C465-C4CC-4DAC70FB3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5942" y="5315706"/>
            <a:ext cx="914400" cy="914400"/>
          </a:xfrm>
          <a:prstGeom prst="rect">
            <a:avLst/>
          </a:prstGeom>
        </p:spPr>
      </p:pic>
      <p:pic>
        <p:nvPicPr>
          <p:cNvPr id="10" name="Graphique 9" descr="Adresse de courrier avec un remplissage uni">
            <a:extLst>
              <a:ext uri="{FF2B5EF4-FFF2-40B4-BE49-F238E27FC236}">
                <a16:creationId xmlns:a16="http://schemas.microsoft.com/office/drawing/2014/main" id="{D9019E53-436F-DFD7-ADB6-4E02D8945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85942" y="2713388"/>
            <a:ext cx="914400" cy="9144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A044466-09F1-79C3-9585-494226D05CF3}"/>
              </a:ext>
            </a:extLst>
          </p:cNvPr>
          <p:cNvGrpSpPr/>
          <p:nvPr/>
        </p:nvGrpSpPr>
        <p:grpSpPr>
          <a:xfrm>
            <a:off x="71606" y="-398061"/>
            <a:ext cx="3268209" cy="3268209"/>
            <a:chOff x="71606" y="-398061"/>
            <a:chExt cx="3268209" cy="3268209"/>
          </a:xfrm>
        </p:grpSpPr>
        <p:pic>
          <p:nvPicPr>
            <p:cNvPr id="9" name="Graphique 8" descr="Ordinateur portable avec un remplissage uni">
              <a:extLst>
                <a:ext uri="{FF2B5EF4-FFF2-40B4-BE49-F238E27FC236}">
                  <a16:creationId xmlns:a16="http://schemas.microsoft.com/office/drawing/2014/main" id="{6205223A-002B-CDFF-44D2-F9567E23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606" y="-398061"/>
              <a:ext cx="3268209" cy="3268209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0B310D9-2206-5124-FDC0-C73E36FF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9403" y="629828"/>
              <a:ext cx="1837237" cy="81901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67E317B-7D43-21EE-DFC5-FAA371C9CD37}"/>
              </a:ext>
            </a:extLst>
          </p:cNvPr>
          <p:cNvSpPr txBox="1"/>
          <p:nvPr/>
        </p:nvSpPr>
        <p:spPr>
          <a:xfrm>
            <a:off x="6195048" y="2775127"/>
            <a:ext cx="8065575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Transmettre les actes manquants via carrieres@cdg50.fr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 dirty="0">
                <a:latin typeface="+mn-lt"/>
                <a:cs typeface="Times New Roman" panose="02020603050405020304" pitchFamily="18" charset="0"/>
              </a:rPr>
              <a:t>Contacter le service carrière</a:t>
            </a:r>
            <a:br>
              <a:rPr lang="fr-FR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02 33 77 89 00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400" b="1" i="1" kern="100" dirty="0">
              <a:solidFill>
                <a:schemeClr val="accent4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fr-FR" sz="2400" kern="1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4B854A-E012-D212-9D25-1C5EBB18BB7E}"/>
              </a:ext>
            </a:extLst>
          </p:cNvPr>
          <p:cNvSpPr txBox="1"/>
          <p:nvPr/>
        </p:nvSpPr>
        <p:spPr>
          <a:xfrm>
            <a:off x="299257" y="2707153"/>
            <a:ext cx="3512895" cy="65176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ETAPE 8️⃣</a:t>
            </a:r>
            <a:endParaRPr lang="fr-FR" sz="3200" b="1" kern="10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Transmettre au CDG les informations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br>
              <a:rPr lang="fr-FR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800" i="1" kern="100">
                <a:effectLst/>
                <a:latin typeface="+mn-lt"/>
                <a:ea typeface="Aptos" panose="020B0004020202020204" pitchFamily="34" charset="0"/>
                <a:cs typeface="Times New Roman"/>
              </a:rPr>
              <a:t>Si vous constatez des erreurs, ou des agents manquants dans la liste, il convient de nous transmettre les informations avant le </a:t>
            </a:r>
            <a:r>
              <a:rPr lang="fr-FR" sz="2800" b="1" i="1" u="sng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15 janvier 2026</a:t>
            </a:r>
            <a:endParaRPr lang="fr-FR" sz="2000" b="1" i="1" u="sng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928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A1F96-FDDE-1A82-741D-20F2E419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87053F20-C7D9-D5BB-2F51-C63A9704C3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557400EA-1B99-61C7-34E0-F453EDC65469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Recenser ses effectifs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C091438A-58CD-EFB5-8D31-B93BCE70F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9C5859-F8BE-389F-5875-D9B8CC6369C5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CC56F007-BEB4-4727-6DCE-634F45FD98D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3E3C7FC-9BF3-8E56-7472-56901A36A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DDED75-9BC1-9B48-7737-852D1D08A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FE9B2BE-8F5B-16BD-2CF4-38DF139F56AB}"/>
              </a:ext>
            </a:extLst>
          </p:cNvPr>
          <p:cNvSpPr txBox="1"/>
          <p:nvPr/>
        </p:nvSpPr>
        <p:spPr>
          <a:xfrm>
            <a:off x="299257" y="2707153"/>
            <a:ext cx="2812225" cy="4609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ETAPE1️⃣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Ouvrir le fichier envoyé par mail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Il permet de vous  identifier et de déclarer votre effectif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246186-F90F-02A8-C4F3-1A4C67BEE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15E65E-C8AE-0153-4029-3F6CFB17E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103" y="3573349"/>
            <a:ext cx="9316750" cy="11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D86D-F8D9-C671-8DF8-A937C8E9C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738B72BF-88D4-4BC3-8123-E2CB0CC7D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F3062C0F-CA0C-B129-B942-0DA6FE587A41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Recenser ses effectifs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34B879BD-5787-9E68-B942-B64F57F4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483A8E0-124C-39E5-4AE4-899D8314DF71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8720BB41-3BB2-15AD-3D7B-50AB13D38DFA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FF9817C-63BB-C963-BEB9-065414D46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A5DA0C-CC5C-7EC5-C43D-3F022801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0D5FB6-C59E-5D37-A5D5-CDC8DB76031F}"/>
              </a:ext>
            </a:extLst>
          </p:cNvPr>
          <p:cNvSpPr txBox="1"/>
          <p:nvPr/>
        </p:nvSpPr>
        <p:spPr>
          <a:xfrm>
            <a:off x="299257" y="2707153"/>
            <a:ext cx="2812225" cy="601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ea typeface="Aptos" panose="020B0004020202020204" pitchFamily="34" charset="0"/>
                <a:cs typeface="Times New Roman" panose="02020603050405020304" pitchFamily="18" charset="0"/>
              </a:rPr>
              <a:t>ETAPE2️⃣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Identifiez votre structure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Menus déroulants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400" kern="10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400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Précisez le type de Comit</a:t>
            </a:r>
            <a:r>
              <a:rPr lang="fr-FR" sz="2400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é social afin d’ajuster l’effectif pris en compte pour le scrutin CST </a:t>
            </a:r>
            <a:endParaRPr lang="fr-FR" sz="2400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03533F4-8FD9-1CC6-560D-ECC21CC93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2899012" cy="1449506"/>
          </a:xfrm>
          <a:prstGeom prst="rect">
            <a:avLst/>
          </a:prstGeom>
        </p:spPr>
      </p:pic>
      <p:pic>
        <p:nvPicPr>
          <p:cNvPr id="3" name="Image 2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4C160F77-35B5-530E-68CF-26E90A7ECE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2541" y="3108559"/>
            <a:ext cx="11545911" cy="4858711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2A5E24C7-4B70-12C8-8BF5-CEA2D20EB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175D2-5721-5B8A-740B-4CD49C6EC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ABF8EB85-0329-8643-17E5-67BAE29EA2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26932100-DA14-BBFB-C2F4-273A2785831C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600"/>
            </a:pPr>
            <a:r>
              <a:rPr lang="fr-FR">
                <a:solidFill>
                  <a:schemeClr val="accent4"/>
                </a:solidFill>
              </a:rPr>
              <a:t>Recenser ses effectifs</a:t>
            </a: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9AFC72D6-2DF7-4FD8-9C7B-E2C8BC133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BFD1CDE-284E-D49F-98CA-61EBBA42592E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FED72C3C-80AD-A8C9-8422-B17E001EC89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E7F741E-9DD0-6E4D-122F-DE574D718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1E55161-E93D-A75D-FE28-B5A73E50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6F10CA-BD6F-23CF-B08B-46040A5D6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2899012" cy="1449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2D2F4-295A-D9AC-1705-0A1E70729E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387" y="3412763"/>
            <a:ext cx="11325225" cy="2841777"/>
          </a:xfrm>
          <a:prstGeom prst="rect">
            <a:avLst/>
          </a:prstGeom>
        </p:spPr>
      </p:pic>
      <p:sp>
        <p:nvSpPr>
          <p:cNvPr id="12" name="ZoneTexte 10">
            <a:extLst>
              <a:ext uri="{FF2B5EF4-FFF2-40B4-BE49-F238E27FC236}">
                <a16:creationId xmlns:a16="http://schemas.microsoft.com/office/drawing/2014/main" id="{AD3B57CB-9AA4-2004-9392-B05FBB6F7239}"/>
              </a:ext>
            </a:extLst>
          </p:cNvPr>
          <p:cNvSpPr txBox="1"/>
          <p:nvPr/>
        </p:nvSpPr>
        <p:spPr>
          <a:xfrm>
            <a:off x="492052" y="2569442"/>
            <a:ext cx="2812225" cy="4115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ETAPE3️⃣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Indiquez un interlocuteur</a:t>
            </a: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fr-FR" sz="2400" kern="100">
                <a:latin typeface="+mn-lt"/>
                <a:cs typeface="Times New Roman"/>
              </a:rPr>
              <a:t>Identifiez la personne référente pour ce dossier</a:t>
            </a:r>
            <a:endParaRPr lang="fr-FR"/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56724CB6-B538-B041-A46B-AF87A6A43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66ECE-F24B-C361-332F-641C0F21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328CCE97-D2E9-26FC-8344-810637AC7C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1A7031AD-35F1-5DE7-D750-18F24B4D822A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>
                <a:solidFill>
                  <a:schemeClr val="accent4"/>
                </a:solidFill>
                <a:latin typeface="Cocogoose Pro SemiLight"/>
              </a:rPr>
              <a:t>Recenser ses effectifs</a:t>
            </a: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6B89B873-0555-9DC3-ABFE-3E7393EDF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D8DE88-D1B3-C8E4-E3F4-3E0A402BA076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6F639ABF-5F09-3AC6-B2B1-4321EACDF75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6FFA663-1294-8A6B-E3B7-EAF4D8EF0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472038-8643-E9F6-4C41-0901FE13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B2FA3FF-BF53-1254-DDC5-3E78F00ED3F9}"/>
              </a:ext>
            </a:extLst>
          </p:cNvPr>
          <p:cNvSpPr txBox="1"/>
          <p:nvPr/>
        </p:nvSpPr>
        <p:spPr>
          <a:xfrm>
            <a:off x="299257" y="2707153"/>
            <a:ext cx="3268209" cy="51050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ETAPE 4️⃣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Recensez vos fonctionnaires titulaires et stagiaires</a:t>
            </a: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kern="100">
                <a:latin typeface="+mn-lt"/>
                <a:ea typeface="Aptos" panose="020B0004020202020204" pitchFamily="34" charset="0"/>
                <a:cs typeface="Times New Roman"/>
              </a:rPr>
              <a:t>Indiquez uniquement le nombre de femmes et d’hommes </a:t>
            </a:r>
            <a:endParaRPr lang="fr-FR" sz="2400" kern="100">
              <a:effectLst/>
              <a:latin typeface="+mn-lt"/>
              <a:ea typeface="Aptos" panose="020B0004020202020204" pitchFamily="34" charset="0"/>
              <a:cs typeface="Times New Roman"/>
            </a:endParaRPr>
          </a:p>
        </p:txBody>
      </p:sp>
      <p:pic>
        <p:nvPicPr>
          <p:cNvPr id="9" name="Image 8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1A93C59-A95D-0188-0FE2-7E0ACE58E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5335" y="2887577"/>
            <a:ext cx="11036124" cy="4659636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D173385B-2A20-5115-8BB3-84B2A293C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3"/>
          <p:cNvSpPr txBox="1">
            <a:spLocks noGrp="1"/>
          </p:cNvSpPr>
          <p:nvPr>
            <p:ph type="title"/>
          </p:nvPr>
        </p:nvSpPr>
        <p:spPr>
          <a:xfrm>
            <a:off x="428852" y="-275771"/>
            <a:ext cx="15470238" cy="24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4800">
                <a:solidFill>
                  <a:schemeClr val="accent1"/>
                </a:solidFill>
                <a:latin typeface="Cocogoose Pro SemiLight" pitchFamily="2" charset="0"/>
              </a:rPr>
              <a:t>1. </a:t>
            </a:r>
            <a:r>
              <a:rPr lang="fr-FR" sz="4400">
                <a:solidFill>
                  <a:schemeClr val="accent1"/>
                </a:solidFill>
                <a:latin typeface="Cocogoose Pro SemiLight" pitchFamily="2" charset="0"/>
              </a:rPr>
              <a:t>Trois instances consultatives à renouveler</a:t>
            </a:r>
            <a:endParaRPr lang="fr-FR" sz="4800">
              <a:solidFill>
                <a:schemeClr val="accent1"/>
              </a:solidFill>
              <a:latin typeface="Cocogoose Pro SemiLight" pitchFamily="2" charset="0"/>
            </a:endParaRPr>
          </a:p>
        </p:txBody>
      </p:sp>
      <p:cxnSp>
        <p:nvCxnSpPr>
          <p:cNvPr id="816" name="Google Shape;816;p83"/>
          <p:cNvCxnSpPr>
            <a:cxnSpLocks/>
          </p:cNvCxnSpPr>
          <p:nvPr/>
        </p:nvCxnSpPr>
        <p:spPr>
          <a:xfrm>
            <a:off x="974745" y="1612286"/>
            <a:ext cx="13973440" cy="0"/>
          </a:xfrm>
          <a:prstGeom prst="straightConnector1">
            <a:avLst/>
          </a:prstGeom>
          <a:noFill/>
          <a:ln w="38100" cap="flat" cmpd="sng">
            <a:solidFill>
              <a:srgbClr val="663A6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E104C8B-8F2A-C3F2-DDDB-682DF8404EEC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Caméra 5">
            <a:extLst>
              <a:ext uri="{FF2B5EF4-FFF2-40B4-BE49-F238E27FC236}">
                <a16:creationId xmlns:a16="http://schemas.microsoft.com/office/drawing/2014/main" id="{6DFCBF0F-790C-4825-DB76-C2106A0A6A8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3C4E36D1-038F-424E-1EE5-758B2256A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611788"/>
              </p:ext>
            </p:extLst>
          </p:nvPr>
        </p:nvGraphicFramePr>
        <p:xfrm>
          <a:off x="2140787" y="2543693"/>
          <a:ext cx="11824595" cy="7049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 6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E302CEBC-9896-4C6B-FFC1-1D25BB5EA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1D22DEC-CE3B-0632-475F-2E45949A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E870FC-45B8-4D3F-AA45-C51680B80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B9834-F445-4E5C-867A-F905111DA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24C512-4E28-4425-A781-0D91A8456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F2B98A-E0CD-46FC-823F-4174BDB62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86008A-C651-4C7C-AA0C-75CB29031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CCE27D-2587-4284-B4E4-499EBBDE9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27808-DBDA-4196-9C4F-511A3BAF8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08E0-27A6-F69A-C0CE-1E28DC7E0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1CF487A4-45D4-6B17-072D-42514DF8D8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932707D0-37FB-6CDD-1009-CD9D214605E5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>
                <a:solidFill>
                  <a:schemeClr val="accent4"/>
                </a:solidFill>
                <a:latin typeface="Cocogoose Pro SemiLight"/>
              </a:rPr>
              <a:t>Recenser ses effectifs</a:t>
            </a:r>
            <a:endParaRPr lang="en-US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FCBB52C0-F1E3-9D0A-2A74-1E239768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0613A8-66D5-0D2A-C5ED-0AD14EDF7D0B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85544CF1-6CDA-B0A7-01E3-EE5E79CCA13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7D2A052D-C4D3-8AA6-7702-C919AD69D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420D9E7-92FB-5891-5349-920D747E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E988B5-004A-6333-0991-DC7D7EA0FFF4}"/>
              </a:ext>
            </a:extLst>
          </p:cNvPr>
          <p:cNvSpPr txBox="1"/>
          <p:nvPr/>
        </p:nvSpPr>
        <p:spPr>
          <a:xfrm>
            <a:off x="299257" y="2707153"/>
            <a:ext cx="2812225" cy="69773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ETAPE 5️⃣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Recensez vos agents contractuels, y compris de droit privé</a:t>
            </a: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fr-FR" sz="2400" kern="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De nouveau, indiquez uniquement le nombre de femmes et d’hommes </a:t>
            </a:r>
            <a:endParaRPr lang="fr-FR"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fr-FR" sz="2400" kern="10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3A0E0-C59D-B65A-3655-DA7689CAF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457" y="2859253"/>
            <a:ext cx="9332495" cy="4959518"/>
          </a:xfrm>
          <a:prstGeom prst="rect">
            <a:avLst/>
          </a:prstGeom>
        </p:spPr>
      </p:pic>
      <p:pic>
        <p:nvPicPr>
          <p:cNvPr id="13" name="Image 8">
            <a:extLst>
              <a:ext uri="{FF2B5EF4-FFF2-40B4-BE49-F238E27FC236}">
                <a16:creationId xmlns:a16="http://schemas.microsoft.com/office/drawing/2014/main" id="{0E78D6DC-B606-9934-CBD4-196FD30DD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4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99CC8-6CFC-9C92-8C42-89E1EDE3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55C76BF-82F3-9086-DACD-55288710A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4D4DFE87-2E85-8859-23AF-B08D588E496D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>
                <a:solidFill>
                  <a:schemeClr val="accent4"/>
                </a:solidFill>
                <a:latin typeface="Cocogoose Pro SemiLight"/>
              </a:rPr>
              <a:t>Recenser ses effectifs</a:t>
            </a:r>
            <a:endParaRPr lang="en-US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614CB1F1-B9FD-A49B-4416-1D4A4B42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AA2B20E-9120-EC2C-0742-9E0FC5B32877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D4B69EBB-AF23-191D-6DA0-222F5C287818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F11AF0C2-4FF2-F7C4-88D8-374A9A4AC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BBBE05-B094-E929-A16D-D4541347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84F67E-E0D0-5139-3C38-4487EA39DCC6}"/>
              </a:ext>
            </a:extLst>
          </p:cNvPr>
          <p:cNvSpPr txBox="1"/>
          <p:nvPr/>
        </p:nvSpPr>
        <p:spPr>
          <a:xfrm>
            <a:off x="299257" y="2707153"/>
            <a:ext cx="3263409" cy="5349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ETAPE 6️⃣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Récapitulatif</a:t>
            </a: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fr-FR" sz="2400" kern="100">
              <a:latin typeface="+mn-lt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fr-FR" sz="2400" kern="100">
              <a:latin typeface="+mn-lt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fr-FR" sz="2400" kern="100">
                <a:latin typeface="Century Gothic"/>
                <a:cs typeface="Times New Roman"/>
              </a:rPr>
              <a:t>Le nombre total de femmes et d'hommes ainsi que le nombre total d'agents pour votre structure se calcule automatiquement</a:t>
            </a:r>
          </a:p>
        </p:txBody>
      </p:sp>
      <p:pic>
        <p:nvPicPr>
          <p:cNvPr id="10" name="Image 8">
            <a:extLst>
              <a:ext uri="{FF2B5EF4-FFF2-40B4-BE49-F238E27FC236}">
                <a16:creationId xmlns:a16="http://schemas.microsoft.com/office/drawing/2014/main" id="{C629482C-9A47-3831-3F70-16FBD0897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B7932B-1480-EF20-05B1-0E6CAF404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7004" y="3334502"/>
            <a:ext cx="4563978" cy="449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D31E3-85A9-C31F-A4A9-BE0F100F2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364F191-6329-2893-C228-76211E943A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sp>
        <p:nvSpPr>
          <p:cNvPr id="4" name="Google Shape;605;p63">
            <a:extLst>
              <a:ext uri="{FF2B5EF4-FFF2-40B4-BE49-F238E27FC236}">
                <a16:creationId xmlns:a16="http://schemas.microsoft.com/office/drawing/2014/main" id="{138CD06C-88FD-1405-9F3C-17D3E1F3DD9D}"/>
              </a:ext>
            </a:extLst>
          </p:cNvPr>
          <p:cNvSpPr txBox="1">
            <a:spLocks/>
          </p:cNvSpPr>
          <p:nvPr/>
        </p:nvSpPr>
        <p:spPr>
          <a:xfrm>
            <a:off x="2816735" y="826539"/>
            <a:ext cx="12157667" cy="81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>
                <a:solidFill>
                  <a:schemeClr val="accent4"/>
                </a:solidFill>
                <a:latin typeface="Cocogoose Pro SemiLight"/>
              </a:rPr>
              <a:t>Recenser ses effectifs</a:t>
            </a:r>
            <a:endParaRPr lang="en-US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F4B1C0DB-2BF6-3203-1B69-B031416DC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5DD6A9-7680-EEC0-49D0-85B34CFA6BEB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A516532B-B465-A9EA-0EDE-120A6E6F934E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 5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B9047D8-93E6-DD7D-79AA-C767C08CA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B8999AA-CD10-CEB3-B61B-215CF0DA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Téléphone avec un remplissage uni">
            <a:extLst>
              <a:ext uri="{FF2B5EF4-FFF2-40B4-BE49-F238E27FC236}">
                <a16:creationId xmlns:a16="http://schemas.microsoft.com/office/drawing/2014/main" id="{605006D5-39A7-EC1E-DF13-8C609D80A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5942" y="5315706"/>
            <a:ext cx="914400" cy="914400"/>
          </a:xfrm>
          <a:prstGeom prst="rect">
            <a:avLst/>
          </a:prstGeom>
        </p:spPr>
      </p:pic>
      <p:pic>
        <p:nvPicPr>
          <p:cNvPr id="10" name="Graphique 9" descr="Adresse de courrier avec un remplissage uni">
            <a:extLst>
              <a:ext uri="{FF2B5EF4-FFF2-40B4-BE49-F238E27FC236}">
                <a16:creationId xmlns:a16="http://schemas.microsoft.com/office/drawing/2014/main" id="{26588080-4B58-C4DE-5B0B-37D5E308E5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85942" y="2713388"/>
            <a:ext cx="914400" cy="91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EC4E31-FE35-2AA6-564E-14000AA688EC}"/>
              </a:ext>
            </a:extLst>
          </p:cNvPr>
          <p:cNvSpPr txBox="1"/>
          <p:nvPr/>
        </p:nvSpPr>
        <p:spPr>
          <a:xfrm>
            <a:off x="5999560" y="2707153"/>
            <a:ext cx="8065575" cy="38518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/>
              </a:rPr>
              <a:t>alexis.huet@cdg76.fr</a:t>
            </a:r>
            <a:endParaRPr lang="fr-FR" sz="3200" b="1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FR" kern="10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fr-FR" kern="100">
                <a:latin typeface="+mn-lt"/>
                <a:cs typeface="Times New Roman"/>
              </a:rPr>
            </a:br>
            <a:endParaRPr lang="fr-FR" kern="100">
              <a:latin typeface="+mn-lt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fr-FR" sz="2400" kern="100">
              <a:latin typeface="+mn-lt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fr-FR" sz="2400" b="1" kern="100">
                <a:latin typeface="+mn-lt"/>
                <a:ea typeface="Aptos" panose="020B0004020202020204" pitchFamily="34" charset="0"/>
                <a:cs typeface="Times New Roman"/>
              </a:rPr>
              <a:t>02 76 86 31 50</a:t>
            </a:r>
            <a:endParaRPr lang="fr-FR" b="1">
              <a:effectLst/>
              <a:ea typeface="Aptos" panose="020B00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endParaRPr lang="fr-FR" sz="2400" kern="10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Image 8">
            <a:extLst>
              <a:ext uri="{FF2B5EF4-FFF2-40B4-BE49-F238E27FC236}">
                <a16:creationId xmlns:a16="http://schemas.microsoft.com/office/drawing/2014/main" id="{FECF577A-7730-2B5A-8E29-DC811238B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257" y="196043"/>
            <a:ext cx="3683963" cy="18350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C37A4E8-0EC7-87B8-9B8D-D5351E24BBB0}"/>
              </a:ext>
            </a:extLst>
          </p:cNvPr>
          <p:cNvSpPr txBox="1"/>
          <p:nvPr/>
        </p:nvSpPr>
        <p:spPr>
          <a:xfrm>
            <a:off x="318391" y="2855227"/>
            <a:ext cx="3512895" cy="62680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999"/>
              </a:lnSpc>
              <a:spcAft>
                <a:spcPts val="800"/>
              </a:spcAft>
              <a:buNone/>
            </a:pPr>
            <a:r>
              <a:rPr lang="fr-FR" sz="3200" b="1" kern="10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ETAPE 7️⃣</a:t>
            </a:r>
            <a:endParaRPr lang="en-US"/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Enregistrez le fichier et envoyez au CDG 76</a:t>
            </a:r>
            <a:br>
              <a:rPr lang="fr-FR" kern="10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FR" sz="2800" b="1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fr-FR" sz="2800" i="1" kern="100">
                <a:latin typeface="+mn-lt"/>
                <a:ea typeface="Aptos" panose="020B0004020202020204" pitchFamily="34" charset="0"/>
                <a:cs typeface="Times New Roman"/>
              </a:rPr>
              <a:t>Il</a:t>
            </a:r>
            <a:r>
              <a:rPr lang="fr-FR" sz="2800" i="1" kern="100">
                <a:effectLst/>
                <a:latin typeface="+mn-lt"/>
                <a:ea typeface="Aptos" panose="020B0004020202020204" pitchFamily="34" charset="0"/>
                <a:cs typeface="Times New Roman"/>
              </a:rPr>
              <a:t> convient de nous transmettre les informations</a:t>
            </a:r>
            <a:r>
              <a:rPr lang="fr-FR" sz="2800" i="1" kern="100">
                <a:latin typeface="+mn-lt"/>
                <a:ea typeface="Aptos" panose="020B0004020202020204" pitchFamily="34" charset="0"/>
                <a:cs typeface="Times New Roman"/>
              </a:rPr>
              <a:t>,</a:t>
            </a:r>
            <a:r>
              <a:rPr lang="fr-FR" sz="2800" i="1" kern="100">
                <a:effectLst/>
                <a:latin typeface="+mn-lt"/>
                <a:ea typeface="Aptos" panose="020B0004020202020204" pitchFamily="34" charset="0"/>
                <a:cs typeface="Times New Roman"/>
              </a:rPr>
              <a:t> </a:t>
            </a:r>
            <a:r>
              <a:rPr lang="fr-FR" sz="2800" i="1" kern="100">
                <a:latin typeface="+mn-lt"/>
                <a:ea typeface="Aptos" panose="020B0004020202020204" pitchFamily="34" charset="0"/>
                <a:cs typeface="Times New Roman"/>
              </a:rPr>
              <a:t>y compris correctives, </a:t>
            </a:r>
            <a:r>
              <a:rPr lang="fr-FR" sz="2800" i="1" kern="100">
                <a:effectLst/>
                <a:latin typeface="+mn-lt"/>
                <a:ea typeface="Aptos" panose="020B0004020202020204" pitchFamily="34" charset="0"/>
                <a:cs typeface="Times New Roman"/>
              </a:rPr>
              <a:t>avant le </a:t>
            </a:r>
            <a:r>
              <a:rPr lang="fr-FR" sz="2800" b="1" i="1" u="sng" kern="1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ptos" panose="020B0004020202020204" pitchFamily="34" charset="0"/>
                <a:cs typeface="Times New Roman"/>
              </a:rPr>
              <a:t>15 janvier 2026</a:t>
            </a:r>
            <a:endParaRPr lang="fr-FR" sz="2000" b="1" i="1" u="sng" kern="10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ptos" panose="020B0004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7478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EDF91-44C2-6400-4860-14DBFDDE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CBBB9AC2-EC47-BBBA-68E6-CAF2C8E22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5030611" cy="10020407"/>
          </a:xfrm>
          <a:prstGeom prst="rect">
            <a:avLst/>
          </a:prstGeom>
        </p:spPr>
      </p:pic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33E1CF8-D686-B037-7F46-88EC7149B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51952E9C-E508-478D-283D-7881BF80A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6CF532-965C-9398-3AF0-53308581F07A}"/>
              </a:ext>
            </a:extLst>
          </p:cNvPr>
          <p:cNvSpPr/>
          <p:nvPr/>
        </p:nvSpPr>
        <p:spPr>
          <a:xfrm>
            <a:off x="15039239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8D48F13D-C03D-7351-E727-20A71B0B2CA5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9530CD4-AA4D-EB60-9EC7-6FAC619A2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25EA766-B470-4E45-939B-BCE1C68B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6591FE-319C-C0D1-55BB-E0B8B7C5A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" y="1"/>
            <a:ext cx="2320115" cy="15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61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3"/>
          <p:cNvSpPr txBox="1">
            <a:spLocks noGrp="1"/>
          </p:cNvSpPr>
          <p:nvPr>
            <p:ph type="title"/>
          </p:nvPr>
        </p:nvSpPr>
        <p:spPr>
          <a:xfrm>
            <a:off x="182109" y="-171046"/>
            <a:ext cx="17365662" cy="24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5400">
                <a:solidFill>
                  <a:schemeClr val="accent1"/>
                </a:solidFill>
              </a:rPr>
              <a:t>5</a:t>
            </a:r>
            <a:r>
              <a:rPr lang="fr-FR" sz="5400">
                <a:solidFill>
                  <a:schemeClr val="accent1"/>
                </a:solidFill>
                <a:latin typeface="Cocogoose Pro SemiLight" pitchFamily="2" charset="0"/>
              </a:rPr>
              <a:t>. </a:t>
            </a:r>
            <a:r>
              <a:rPr lang="fr-FR" sz="4800">
                <a:solidFill>
                  <a:schemeClr val="accent1"/>
                </a:solidFill>
                <a:latin typeface="Cocogoose Pro SemiLight" pitchFamily="2" charset="0"/>
              </a:rPr>
              <a:t>Documents à votre disposition</a:t>
            </a:r>
            <a:br>
              <a:rPr lang="fr-FR" sz="5400">
                <a:solidFill>
                  <a:schemeClr val="accent1"/>
                </a:solidFill>
                <a:latin typeface="Cocogoose Pro SemiLight" pitchFamily="2" charset="0"/>
              </a:rPr>
            </a:br>
            <a:endParaRPr lang="fr-FR" sz="5400">
              <a:solidFill>
                <a:schemeClr val="accent1"/>
              </a:solidFill>
              <a:latin typeface="Cocogoose Pro SemiLight" pitchFamily="2" charset="0"/>
            </a:endParaRPr>
          </a:p>
        </p:txBody>
      </p:sp>
      <p:cxnSp>
        <p:nvCxnSpPr>
          <p:cNvPr id="816" name="Google Shape;816;p83"/>
          <p:cNvCxnSpPr>
            <a:cxnSpLocks/>
          </p:cNvCxnSpPr>
          <p:nvPr/>
        </p:nvCxnSpPr>
        <p:spPr>
          <a:xfrm>
            <a:off x="1189659" y="1351029"/>
            <a:ext cx="13275849" cy="0"/>
          </a:xfrm>
          <a:prstGeom prst="straightConnector1">
            <a:avLst/>
          </a:prstGeom>
          <a:noFill/>
          <a:ln w="38100" cap="flat" cmpd="sng">
            <a:solidFill>
              <a:srgbClr val="663A6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9999FE-24EB-B791-61BC-069B6E04BC66}"/>
              </a:ext>
            </a:extLst>
          </p:cNvPr>
          <p:cNvSpPr txBox="1"/>
          <p:nvPr/>
        </p:nvSpPr>
        <p:spPr>
          <a:xfrm>
            <a:off x="11324761" y="1783662"/>
            <a:ext cx="3470531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4"/>
                </a:solidFill>
                <a:latin typeface="+mn-lt"/>
              </a:rPr>
              <a:t>Sur notre site internet, </a:t>
            </a:r>
            <a:r>
              <a:rPr lang="fr-FR" sz="2200" b="1">
                <a:solidFill>
                  <a:schemeClr val="accent4"/>
                </a:solidFill>
                <a:latin typeface="+mn-lt"/>
              </a:rPr>
              <a:t>onglet carrières et statut</a:t>
            </a:r>
            <a:r>
              <a:rPr lang="fr-FR" sz="2200">
                <a:solidFill>
                  <a:schemeClr val="accent4"/>
                </a:solidFill>
                <a:latin typeface="+mn-lt"/>
              </a:rPr>
              <a:t>, page élections professionnelles</a:t>
            </a:r>
          </a:p>
          <a:p>
            <a:endParaRPr lang="fr-FR" sz="2200">
              <a:solidFill>
                <a:schemeClr val="accent4"/>
              </a:solidFill>
              <a:latin typeface="+mn-lt"/>
            </a:endParaRPr>
          </a:p>
          <a:p>
            <a:endParaRPr lang="fr-FR" sz="2200">
              <a:solidFill>
                <a:schemeClr val="accent4"/>
              </a:solidFill>
              <a:latin typeface="+mn-lt"/>
            </a:endParaRPr>
          </a:p>
          <a:p>
            <a:r>
              <a:rPr lang="fr-FR" sz="2200">
                <a:solidFill>
                  <a:schemeClr val="accent4"/>
                </a:solidFill>
                <a:latin typeface="+mn-lt"/>
              </a:rPr>
              <a:t> vous pouvez retrouver :</a:t>
            </a:r>
          </a:p>
          <a:p>
            <a:endParaRPr lang="fr-FR" sz="1100">
              <a:solidFill>
                <a:schemeClr val="accent4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fr-FR" sz="2200" i="1">
                <a:solidFill>
                  <a:schemeClr val="accent4"/>
                </a:solidFill>
                <a:latin typeface="+mn-lt"/>
              </a:rPr>
              <a:t>l’affiche pourquoi voter ?</a:t>
            </a:r>
          </a:p>
          <a:p>
            <a:pPr marL="342900" indent="-342900">
              <a:buFontTx/>
              <a:buChar char="-"/>
            </a:pPr>
            <a:r>
              <a:rPr lang="fr-FR" sz="2200" i="1">
                <a:solidFill>
                  <a:schemeClr val="accent4"/>
                </a:solidFill>
                <a:latin typeface="+mn-lt"/>
              </a:rPr>
              <a:t>Les ressources documentaires</a:t>
            </a:r>
          </a:p>
          <a:p>
            <a:pPr marL="342900" indent="-342900">
              <a:buFontTx/>
              <a:buChar char="-"/>
            </a:pPr>
            <a:endParaRPr lang="fr-FR" sz="2200" i="1">
              <a:solidFill>
                <a:schemeClr val="accent4"/>
              </a:solidFill>
              <a:latin typeface="+mn-lt"/>
            </a:endParaRPr>
          </a:p>
          <a:p>
            <a:endParaRPr lang="fr-FR" sz="2200" i="1">
              <a:solidFill>
                <a:schemeClr val="accent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5103B9-9441-BE91-1818-F1311D85AF88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Caméra 3">
            <a:extLst>
              <a:ext uri="{FF2B5EF4-FFF2-40B4-BE49-F238E27FC236}">
                <a16:creationId xmlns:a16="http://schemas.microsoft.com/office/drawing/2014/main" id="{BB26E4F6-A707-4D5E-480D-FA59AA131B2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F42A4D29-3B06-298C-71CE-A6B72746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E0CFF49-1F97-1B99-98D2-1CC5BCA7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D7ECCA-1979-EC6A-DFAD-8623A79EB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11" y="1845919"/>
            <a:ext cx="10702450" cy="74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>
          <a:extLst>
            <a:ext uri="{FF2B5EF4-FFF2-40B4-BE49-F238E27FC236}">
              <a16:creationId xmlns:a16="http://schemas.microsoft.com/office/drawing/2014/main" id="{0130F21B-9107-6081-D90B-C78DBD269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 descr="Informations avec un remplissage uni">
            <a:extLst>
              <a:ext uri="{FF2B5EF4-FFF2-40B4-BE49-F238E27FC236}">
                <a16:creationId xmlns:a16="http://schemas.microsoft.com/office/drawing/2014/main" id="{21E1AAAB-3E22-BF33-594C-C63EF390F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7510" y="253025"/>
            <a:ext cx="3920261" cy="3920261"/>
          </a:xfrm>
          <a:prstGeom prst="rect">
            <a:avLst/>
          </a:prstGeom>
        </p:spPr>
      </p:pic>
      <p:pic>
        <p:nvPicPr>
          <p:cNvPr id="2" name="Caméra 1">
            <a:extLst>
              <a:ext uri="{FF2B5EF4-FFF2-40B4-BE49-F238E27FC236}">
                <a16:creationId xmlns:a16="http://schemas.microsoft.com/office/drawing/2014/main" id="{11AC7DE4-80AB-B34C-AC9F-295F505F10B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9295" y="5900538"/>
            <a:ext cx="4208831" cy="4208831"/>
          </a:xfrm>
          <a:prstGeom prst="ellipse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145" name="Google Shape;1145;p108">
            <a:extLst>
              <a:ext uri="{FF2B5EF4-FFF2-40B4-BE49-F238E27FC236}">
                <a16:creationId xmlns:a16="http://schemas.microsoft.com/office/drawing/2014/main" id="{67D1A0F4-6840-7DDE-C65F-D12DA56734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2475" y="2323265"/>
            <a:ext cx="7338187" cy="384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Century Gothic" panose="020B0502020202020204" pitchFamily="34" charset="0"/>
              </a:rPr>
              <a:t>Avez-vous des questions ?</a:t>
            </a:r>
          </a:p>
        </p:txBody>
      </p:sp>
      <p:pic>
        <p:nvPicPr>
          <p:cNvPr id="3" name="Espace réservé pour une image  5" descr="Une image contenant Visage humain, femme, invertébré, dessin&#10;&#10;Description générée automatiquement">
            <a:extLst>
              <a:ext uri="{FF2B5EF4-FFF2-40B4-BE49-F238E27FC236}">
                <a16:creationId xmlns:a16="http://schemas.microsoft.com/office/drawing/2014/main" id="{BC8AB795-3693-03AC-9F1A-4AAD17D55A3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/>
          <a:srcRect l="21923" r="21923"/>
          <a:stretch>
            <a:fillRect/>
          </a:stretch>
        </p:blipFill>
        <p:spPr>
          <a:xfrm>
            <a:off x="0" y="0"/>
            <a:ext cx="8475663" cy="10287000"/>
          </a:xfrm>
          <a:prstGeom prst="rect">
            <a:avLst/>
          </a:prstGeom>
          <a:solidFill>
            <a:srgbClr val="091824"/>
          </a:solidFill>
          <a:ln>
            <a:noFill/>
          </a:ln>
        </p:spPr>
      </p:pic>
      <p:sp>
        <p:nvSpPr>
          <p:cNvPr id="4" name="Google Shape;1113;p105">
            <a:extLst>
              <a:ext uri="{FF2B5EF4-FFF2-40B4-BE49-F238E27FC236}">
                <a16:creationId xmlns:a16="http://schemas.microsoft.com/office/drawing/2014/main" id="{4AA6C8EF-EFA4-5E43-4A78-0A07A9995D14}"/>
              </a:ext>
            </a:extLst>
          </p:cNvPr>
          <p:cNvSpPr txBox="1">
            <a:spLocks/>
          </p:cNvSpPr>
          <p:nvPr/>
        </p:nvSpPr>
        <p:spPr>
          <a:xfrm>
            <a:off x="11193198" y="858750"/>
            <a:ext cx="6467122" cy="624752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824"/>
              </a:buClr>
              <a:buSzPts val="6600"/>
              <a:buFont typeface="Montserrat ExtraBold"/>
              <a:buNone/>
              <a:defRPr sz="7200" b="0" i="0" u="none" strike="noStrike" cap="none">
                <a:solidFill>
                  <a:srgbClr val="663A67"/>
                </a:solidFill>
                <a:latin typeface="Cocogoose Pro SemiLight" pitchFamily="2" charset="0"/>
                <a:ea typeface="Cocogoose Pro SemiLight" pitchFamily="2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D" sz="30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r"/>
            <a:r>
              <a:rPr lang="en-ID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 </a:t>
            </a:r>
            <a:r>
              <a:rPr lang="en-ID" sz="3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Service Carrière CDG76</a:t>
            </a:r>
            <a:endParaRPr lang="en-ID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pPr algn="r"/>
            <a:endParaRPr lang="en-ID" sz="2400">
              <a:solidFill>
                <a:schemeClr val="bg1"/>
              </a:solidFill>
              <a:latin typeface="Century Gothic"/>
            </a:endParaRPr>
          </a:p>
          <a:p>
            <a:pPr algn="r"/>
            <a:r>
              <a:rPr lang="en-ID" sz="2400">
                <a:solidFill>
                  <a:schemeClr val="bg1"/>
                </a:solidFill>
                <a:latin typeface="Century Gothic"/>
              </a:rPr>
              <a:t> Par </a:t>
            </a:r>
            <a:r>
              <a:rPr lang="en-ID" sz="2400" err="1">
                <a:solidFill>
                  <a:schemeClr val="bg1"/>
                </a:solidFill>
                <a:latin typeface="Century Gothic"/>
              </a:rPr>
              <a:t>téléphone</a:t>
            </a:r>
            <a:r>
              <a:rPr lang="en-ID" sz="2400">
                <a:solidFill>
                  <a:schemeClr val="bg1"/>
                </a:solidFill>
                <a:latin typeface="Century Gothic"/>
              </a:rPr>
              <a:t> au 02.76.86.31.50</a:t>
            </a:r>
            <a:endParaRPr lang="en-ID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ID" sz="2400">
                <a:solidFill>
                  <a:schemeClr val="bg1"/>
                </a:solidFill>
                <a:latin typeface="Century Gothic"/>
              </a:rPr>
              <a:t>Par mail : </a:t>
            </a:r>
            <a:r>
              <a:rPr lang="en-ID" sz="2400" u="sng">
                <a:solidFill>
                  <a:schemeClr val="bg1"/>
                </a:solidFill>
                <a:latin typeface="Century Gothic"/>
              </a:rPr>
              <a:t>alexis.huet@cdg76.fr</a:t>
            </a:r>
          </a:p>
          <a:p>
            <a:endParaRPr lang="en-ID" sz="6500" b="1" u="sng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r>
              <a:rPr lang="en-ID" sz="30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Service Carrière CDG50</a:t>
            </a:r>
            <a:endParaRPr lang="en-ID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</a:endParaRPr>
          </a:p>
          <a:p>
            <a:endParaRPr lang="en-ID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ID" sz="2400">
                <a:solidFill>
                  <a:schemeClr val="bg1"/>
                </a:solidFill>
                <a:latin typeface="Century Gothic"/>
              </a:rPr>
              <a:t>Par </a:t>
            </a:r>
            <a:r>
              <a:rPr lang="en-ID" sz="2400" err="1">
                <a:solidFill>
                  <a:schemeClr val="bg1"/>
                </a:solidFill>
                <a:latin typeface="Century Gothic"/>
              </a:rPr>
              <a:t>téléphone</a:t>
            </a:r>
            <a:r>
              <a:rPr lang="en-ID" sz="2400">
                <a:solidFill>
                  <a:schemeClr val="bg1"/>
                </a:solidFill>
                <a:latin typeface="Century Gothic"/>
              </a:rPr>
              <a:t> au 02.33.77.89.00</a:t>
            </a:r>
          </a:p>
          <a:p>
            <a:r>
              <a:rPr lang="en-ID" sz="2400">
                <a:solidFill>
                  <a:schemeClr val="bg1"/>
                </a:solidFill>
                <a:latin typeface="Century Gothic"/>
              </a:rPr>
              <a:t>Par mail : </a:t>
            </a:r>
            <a:r>
              <a:rPr lang="en-ID" sz="2400">
                <a:solidFill>
                  <a:schemeClr val="bg1"/>
                </a:solidFill>
                <a:latin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cdg50@cdg50.fr</a:t>
            </a:r>
            <a:endParaRPr lang="en-ID" sz="2400">
              <a:solidFill>
                <a:schemeClr val="bg1"/>
              </a:solidFill>
              <a:latin typeface="Century Gothic"/>
            </a:endParaRPr>
          </a:p>
          <a:p>
            <a:pPr marL="342900" indent="-342900" algn="ctr">
              <a:buFontTx/>
              <a:buChar char="-"/>
            </a:pPr>
            <a:endParaRPr lang="en-ID" sz="2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3E34EA3-6FE1-F2C8-0AF0-CFD04E29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que 7" descr="Profil mâle avec un remplissage uni">
            <a:extLst>
              <a:ext uri="{FF2B5EF4-FFF2-40B4-BE49-F238E27FC236}">
                <a16:creationId xmlns:a16="http://schemas.microsoft.com/office/drawing/2014/main" id="{8CD8E495-E677-F28F-F66A-0B1829EC43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63371" y="2465244"/>
            <a:ext cx="914400" cy="914400"/>
          </a:xfrm>
          <a:prstGeom prst="rect">
            <a:avLst/>
          </a:prstGeom>
        </p:spPr>
      </p:pic>
      <p:pic>
        <p:nvPicPr>
          <p:cNvPr id="9" name="Graphique 8" descr="Profil mâle avec un remplissage uni">
            <a:extLst>
              <a:ext uri="{FF2B5EF4-FFF2-40B4-BE49-F238E27FC236}">
                <a16:creationId xmlns:a16="http://schemas.microsoft.com/office/drawing/2014/main" id="{0CE2BD58-2860-AC8E-8091-EA447418C1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568325" y="44281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>
          <a:extLst>
            <a:ext uri="{FF2B5EF4-FFF2-40B4-BE49-F238E27FC236}">
              <a16:creationId xmlns:a16="http://schemas.microsoft.com/office/drawing/2014/main" id="{3C85DEBD-6126-D0BF-545F-F6CC76A13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3">
            <a:extLst>
              <a:ext uri="{FF2B5EF4-FFF2-40B4-BE49-F238E27FC236}">
                <a16:creationId xmlns:a16="http://schemas.microsoft.com/office/drawing/2014/main" id="{F06F148E-B7BD-7EEB-7351-5689079C11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064" y="-757056"/>
            <a:ext cx="15470238" cy="24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4800">
                <a:solidFill>
                  <a:schemeClr val="accent1"/>
                </a:solidFill>
                <a:latin typeface="Cocogoose Pro SemiLight" pitchFamily="2" charset="0"/>
              </a:rPr>
              <a:t>1. </a:t>
            </a:r>
            <a:r>
              <a:rPr lang="fr-FR" sz="4400">
                <a:solidFill>
                  <a:schemeClr val="accent1"/>
                </a:solidFill>
                <a:latin typeface="Cocogoose Pro SemiLight" pitchFamily="2" charset="0"/>
              </a:rPr>
              <a:t>Trois instances consultatives à renouveler</a:t>
            </a:r>
            <a:endParaRPr lang="fr-FR" sz="4800">
              <a:solidFill>
                <a:schemeClr val="accent1"/>
              </a:solidFill>
              <a:latin typeface="Cocogoose Pro SemiLight" pitchFamily="2" charset="0"/>
            </a:endParaRPr>
          </a:p>
        </p:txBody>
      </p:sp>
      <p:cxnSp>
        <p:nvCxnSpPr>
          <p:cNvPr id="816" name="Google Shape;816;p83">
            <a:extLst>
              <a:ext uri="{FF2B5EF4-FFF2-40B4-BE49-F238E27FC236}">
                <a16:creationId xmlns:a16="http://schemas.microsoft.com/office/drawing/2014/main" id="{9521B2CE-226D-3067-8248-125A2BAB5E94}"/>
              </a:ext>
            </a:extLst>
          </p:cNvPr>
          <p:cNvCxnSpPr>
            <a:cxnSpLocks/>
          </p:cNvCxnSpPr>
          <p:nvPr/>
        </p:nvCxnSpPr>
        <p:spPr>
          <a:xfrm>
            <a:off x="375064" y="913039"/>
            <a:ext cx="13973440" cy="0"/>
          </a:xfrm>
          <a:prstGeom prst="straightConnector1">
            <a:avLst/>
          </a:prstGeom>
          <a:noFill/>
          <a:ln w="38100" cap="flat" cmpd="sng">
            <a:solidFill>
              <a:srgbClr val="663A6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E6578C7-10BA-91C3-388B-1DCF9CAA748E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Caméra 5">
            <a:extLst>
              <a:ext uri="{FF2B5EF4-FFF2-40B4-BE49-F238E27FC236}">
                <a16:creationId xmlns:a16="http://schemas.microsoft.com/office/drawing/2014/main" id="{244A5A53-E5B6-E502-1F66-96E0BA7E057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Image 6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CD9402E-99E0-9F2C-2D08-EEB9B981B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6745CBE-0773-52EB-BE92-1AC5F681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C4FEFE-4A4E-B429-DDFE-F5901A566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1595" y="5548438"/>
            <a:ext cx="5393910" cy="46909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ACA1E62-A58E-73CA-1612-5E729C4F3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8425" y="5548438"/>
            <a:ext cx="5278250" cy="46134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95F1F4-C34D-A1FB-3B0A-40CF17090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238" y="1131072"/>
            <a:ext cx="8794875" cy="42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ABCFE-85FC-8632-5E9D-EF55C786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37678E49-1CA3-A95B-B5AC-8F05C5CB57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38EBE4D3-AF17-AB1C-E743-1EE6E5FF3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C5B0C0-4D9F-F523-509B-292167BDE43C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7D8B9252-58FA-E97C-03A0-A1F21B69EE4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FD582FB-A444-39DC-97CB-9FCB7C508289}"/>
              </a:ext>
            </a:extLst>
          </p:cNvPr>
          <p:cNvSpPr txBox="1">
            <a:spLocks/>
          </p:cNvSpPr>
          <p:nvPr/>
        </p:nvSpPr>
        <p:spPr>
          <a:xfrm>
            <a:off x="472163" y="2193891"/>
            <a:ext cx="5197117" cy="781396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Lora Medium" pitchFamily="2" charset="77"/>
                <a:ea typeface="Lora Medium" pitchFamily="2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71400" lvl="5"/>
            <a:endParaRPr lang="fr-FR" b="1">
              <a:solidFill>
                <a:schemeClr val="accent1"/>
              </a:solidFill>
            </a:endParaRPr>
          </a:p>
          <a:p>
            <a:pPr marL="182563" lvl="5"/>
            <a:r>
              <a:rPr lang="fr-FR" sz="4800" b="1">
                <a:solidFill>
                  <a:schemeClr val="tx1"/>
                </a:solidFill>
              </a:rPr>
              <a:t>🗳️</a:t>
            </a:r>
            <a:r>
              <a:rPr lang="fr-FR" sz="4800" b="1">
                <a:solidFill>
                  <a:schemeClr val="accent4"/>
                </a:solidFill>
              </a:rPr>
              <a:t>Vote électronique </a:t>
            </a:r>
            <a:r>
              <a:rPr lang="fr-FR" sz="4800" b="1">
                <a:solidFill>
                  <a:schemeClr val="tx1"/>
                </a:solidFill>
              </a:rPr>
              <a:t>exclusif par colisage</a:t>
            </a:r>
            <a:br>
              <a:rPr lang="fr-FR" sz="4800" b="1">
                <a:solidFill>
                  <a:schemeClr val="tx1"/>
                </a:solidFill>
              </a:rPr>
            </a:br>
            <a:endParaRPr lang="fr-FR" sz="4800" b="1">
              <a:solidFill>
                <a:schemeClr val="tx1"/>
              </a:solidFill>
            </a:endParaRPr>
          </a:p>
          <a:p>
            <a:pPr marL="182563" lvl="5"/>
            <a:endParaRPr lang="fr-FR" sz="4800" b="1">
              <a:solidFill>
                <a:schemeClr val="tx1"/>
              </a:solidFill>
            </a:endParaRPr>
          </a:p>
          <a:p>
            <a:pPr lvl="5"/>
            <a:r>
              <a:rPr lang="fr-FR" sz="3600" b="1">
                <a:solidFill>
                  <a:schemeClr val="tx1"/>
                </a:solidFill>
              </a:rPr>
              <a:t>📆 vote du</a:t>
            </a:r>
          </a:p>
          <a:p>
            <a:pPr lvl="5"/>
            <a:r>
              <a:rPr lang="fr-FR" sz="3600" b="1">
                <a:solidFill>
                  <a:schemeClr val="accent4"/>
                </a:solidFill>
              </a:rPr>
              <a:t>3 au 10 décembre 2026</a:t>
            </a:r>
            <a:endParaRPr lang="fr-FR" sz="7200" b="1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6" name="Google Shape;815;p83">
            <a:extLst>
              <a:ext uri="{FF2B5EF4-FFF2-40B4-BE49-F238E27FC236}">
                <a16:creationId xmlns:a16="http://schemas.microsoft.com/office/drawing/2014/main" id="{CF95AA9B-1F25-FFA7-5A77-8DFD720424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06" y="-524758"/>
            <a:ext cx="15470238" cy="24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6000">
                <a:solidFill>
                  <a:schemeClr val="accent1"/>
                </a:solidFill>
              </a:rPr>
              <a:t>2</a:t>
            </a:r>
            <a:r>
              <a:rPr lang="fr-FR" sz="6000">
                <a:solidFill>
                  <a:schemeClr val="accent1"/>
                </a:solidFill>
                <a:latin typeface="Cocogoose Pro SemiLight" pitchFamily="2" charset="0"/>
              </a:rPr>
              <a:t>. </a:t>
            </a:r>
            <a:r>
              <a:rPr lang="fr-FR" sz="5400">
                <a:solidFill>
                  <a:schemeClr val="accent1"/>
                </a:solidFill>
                <a:latin typeface="Cocogoose Pro SemiLight" pitchFamily="2" charset="0"/>
              </a:rPr>
              <a:t>Modalité de vote retenue</a:t>
            </a:r>
            <a:endParaRPr lang="fr-FR" sz="6000">
              <a:solidFill>
                <a:schemeClr val="accent1"/>
              </a:solidFill>
              <a:latin typeface="Cocogoose Pro SemiLight" pitchFamily="2" charset="0"/>
            </a:endParaRPr>
          </a:p>
        </p:txBody>
      </p:sp>
      <p:cxnSp>
        <p:nvCxnSpPr>
          <p:cNvPr id="7" name="Google Shape;816;p83">
            <a:extLst>
              <a:ext uri="{FF2B5EF4-FFF2-40B4-BE49-F238E27FC236}">
                <a16:creationId xmlns:a16="http://schemas.microsoft.com/office/drawing/2014/main" id="{B2EE4420-9FF1-39F6-F37F-8221669696D2}"/>
              </a:ext>
            </a:extLst>
          </p:cNvPr>
          <p:cNvCxnSpPr>
            <a:cxnSpLocks/>
          </p:cNvCxnSpPr>
          <p:nvPr/>
        </p:nvCxnSpPr>
        <p:spPr>
          <a:xfrm>
            <a:off x="1027180" y="1446031"/>
            <a:ext cx="11441911" cy="0"/>
          </a:xfrm>
          <a:prstGeom prst="straightConnector1">
            <a:avLst/>
          </a:prstGeom>
          <a:noFill/>
          <a:ln w="38100" cap="flat" cmpd="sng">
            <a:solidFill>
              <a:srgbClr val="663A67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0DFB0726-C33C-20B3-5E86-2108C6056A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2817788"/>
              </p:ext>
            </p:extLst>
          </p:nvPr>
        </p:nvGraphicFramePr>
        <p:xfrm>
          <a:off x="3164102" y="2052002"/>
          <a:ext cx="14110063" cy="795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CF036733-77B7-A8D7-F7EB-427FA3C1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3D9D9ED-D434-8E05-DBB0-18F4EE404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E411-4E4E-D6CF-DA3C-F31E3AE0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07BBF193-88A6-55F0-9833-F0F508EE66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AFDEE684-5808-98AD-316D-81CF8263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63CD3F-509D-DCD3-D116-DCEADB4CE856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2769D468-C863-BECB-D718-AB9CD2F7D0C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Google Shape;815;p83">
            <a:extLst>
              <a:ext uri="{FF2B5EF4-FFF2-40B4-BE49-F238E27FC236}">
                <a16:creationId xmlns:a16="http://schemas.microsoft.com/office/drawing/2014/main" id="{9FB08A27-C8F8-AABE-85F4-648B84862B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714" y="-349807"/>
            <a:ext cx="15470238" cy="243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fr-FR" sz="4800">
                <a:solidFill>
                  <a:schemeClr val="accent1"/>
                </a:solidFill>
              </a:rPr>
              <a:t>2</a:t>
            </a:r>
            <a:r>
              <a:rPr lang="fr-FR" sz="4800">
                <a:solidFill>
                  <a:schemeClr val="accent1"/>
                </a:solidFill>
                <a:latin typeface="Cocogoose Pro SemiLight" pitchFamily="2" charset="0"/>
              </a:rPr>
              <a:t>. </a:t>
            </a:r>
            <a:r>
              <a:rPr lang="fr-FR" sz="4800">
                <a:latin typeface="Cocogoose Pro SemiLight"/>
              </a:rPr>
              <a:t>Modalité d'envoi et de distribution du matériel électoral</a:t>
            </a:r>
            <a:endParaRPr lang="fr-FR" sz="4800">
              <a:solidFill>
                <a:schemeClr val="accent1"/>
              </a:solidFill>
              <a:latin typeface="Cocogoose Pro SemiLight" pitchFamily="2" charset="0"/>
            </a:endParaRPr>
          </a:p>
        </p:txBody>
      </p:sp>
      <p:cxnSp>
        <p:nvCxnSpPr>
          <p:cNvPr id="7" name="Google Shape;816;p83">
            <a:extLst>
              <a:ext uri="{FF2B5EF4-FFF2-40B4-BE49-F238E27FC236}">
                <a16:creationId xmlns:a16="http://schemas.microsoft.com/office/drawing/2014/main" id="{793E36B9-6D6A-458A-2DCD-C082AEF722F8}"/>
              </a:ext>
            </a:extLst>
          </p:cNvPr>
          <p:cNvCxnSpPr>
            <a:cxnSpLocks/>
          </p:cNvCxnSpPr>
          <p:nvPr/>
        </p:nvCxnSpPr>
        <p:spPr>
          <a:xfrm>
            <a:off x="518336" y="1819916"/>
            <a:ext cx="13973440" cy="0"/>
          </a:xfrm>
          <a:prstGeom prst="straightConnector1">
            <a:avLst/>
          </a:prstGeom>
          <a:noFill/>
          <a:ln w="38100" cap="flat" cmpd="sng">
            <a:solidFill>
              <a:srgbClr val="663A67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22B32F56-A22E-BBE8-90CC-FD16D3EF3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716495"/>
              </p:ext>
            </p:extLst>
          </p:nvPr>
        </p:nvGraphicFramePr>
        <p:xfrm>
          <a:off x="2716666" y="2450099"/>
          <a:ext cx="14110063" cy="795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025360B-72AA-5201-EC63-A3870554B833}"/>
              </a:ext>
            </a:extLst>
          </p:cNvPr>
          <p:cNvSpPr txBox="1">
            <a:spLocks/>
          </p:cNvSpPr>
          <p:nvPr/>
        </p:nvSpPr>
        <p:spPr>
          <a:xfrm>
            <a:off x="381714" y="2450099"/>
            <a:ext cx="4547985" cy="518596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Lora Medium" pitchFamily="2" charset="77"/>
                <a:ea typeface="Lora Medium" pitchFamily="2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71400" lvl="5"/>
            <a:endParaRPr lang="fr-FR" sz="14400" b="1">
              <a:solidFill>
                <a:schemeClr val="accent1"/>
              </a:solidFill>
            </a:endParaRPr>
          </a:p>
          <a:p>
            <a:pPr marL="182563" lvl="5"/>
            <a:r>
              <a:rPr lang="fr-FR" sz="19200" b="1">
                <a:solidFill>
                  <a:schemeClr val="tx1"/>
                </a:solidFill>
              </a:rPr>
              <a:t>📦</a:t>
            </a:r>
            <a:r>
              <a:rPr lang="fr-FR" sz="14400" b="1">
                <a:solidFill>
                  <a:schemeClr val="tx1"/>
                </a:solidFill>
                <a:latin typeface="+mn-lt"/>
              </a:rPr>
              <a:t>Le matériel pour le vote électronique vous sera adressé </a:t>
            </a:r>
            <a:r>
              <a:rPr lang="fr-FR" sz="14400" b="1">
                <a:solidFill>
                  <a:schemeClr val="accent3"/>
                </a:solidFill>
                <a:latin typeface="+mn-lt"/>
              </a:rPr>
              <a:t>par Chronopost</a:t>
            </a:r>
          </a:p>
          <a:p>
            <a:pPr marL="182563" lvl="5"/>
            <a:endParaRPr lang="fr-FR" sz="4800" b="1">
              <a:solidFill>
                <a:schemeClr val="tx1"/>
              </a:solidFill>
              <a:latin typeface="+mn-lt"/>
            </a:endParaRPr>
          </a:p>
          <a:p>
            <a:pPr marL="182563" lvl="5"/>
            <a:endParaRPr lang="fr-FR" sz="4800" b="1">
              <a:solidFill>
                <a:schemeClr val="tx1"/>
              </a:solidFill>
              <a:latin typeface="+mn-lt"/>
            </a:endParaRPr>
          </a:p>
          <a:p>
            <a:pPr marL="182563" lvl="5"/>
            <a:endParaRPr lang="fr-FR" sz="4800" b="1">
              <a:solidFill>
                <a:schemeClr val="tx1"/>
              </a:solidFill>
              <a:latin typeface="+mn-lt"/>
            </a:endParaRPr>
          </a:p>
          <a:p>
            <a:pPr marL="182563" lvl="5"/>
            <a:endParaRPr lang="fr-FR" sz="4800" b="1">
              <a:solidFill>
                <a:schemeClr val="tx1"/>
              </a:solidFill>
              <a:latin typeface="+mn-lt"/>
            </a:endParaRPr>
          </a:p>
          <a:p>
            <a:r>
              <a:rPr lang="fr-FR" sz="19200" b="1">
                <a:solidFill>
                  <a:schemeClr val="tx1"/>
                </a:solidFill>
                <a:latin typeface="+mn-lt"/>
              </a:rPr>
              <a:t>📨</a:t>
            </a:r>
            <a:r>
              <a:rPr lang="fr-FR" sz="12800" b="1">
                <a:solidFill>
                  <a:schemeClr val="tx1"/>
                </a:solidFill>
                <a:latin typeface="+mn-lt"/>
              </a:rPr>
              <a:t>La distribution des enveloppes aux agents doit s’opérer au plus tard </a:t>
            </a:r>
            <a:r>
              <a:rPr lang="fr-FR" sz="12800" b="1" u="sng">
                <a:solidFill>
                  <a:schemeClr val="tx1"/>
                </a:solidFill>
                <a:latin typeface="+mn-lt"/>
              </a:rPr>
              <a:t>15 jours </a:t>
            </a:r>
            <a:r>
              <a:rPr lang="fr-FR" sz="12800" b="1">
                <a:solidFill>
                  <a:schemeClr val="tx1"/>
                </a:solidFill>
                <a:latin typeface="+mn-lt"/>
              </a:rPr>
              <a:t>avant la date de début du scrutin.</a:t>
            </a:r>
          </a:p>
          <a:p>
            <a:pPr algn="just"/>
            <a:endParaRPr lang="fr-FR" sz="2400" b="1"/>
          </a:p>
          <a:p>
            <a:pPr marL="182563" lvl="5"/>
            <a:br>
              <a:rPr lang="fr-FR" sz="4800" b="1">
                <a:solidFill>
                  <a:schemeClr val="tx1"/>
                </a:solidFill>
              </a:rPr>
            </a:br>
            <a:endParaRPr lang="fr-FR" sz="4800" b="1">
              <a:solidFill>
                <a:schemeClr val="tx1"/>
              </a:solidFill>
            </a:endParaRPr>
          </a:p>
          <a:p>
            <a:pPr marL="182563" lvl="5"/>
            <a:endParaRPr lang="fr-FR" sz="4800" b="1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  <a:buClr>
                <a:schemeClr val="tx1"/>
              </a:buClr>
            </a:pPr>
            <a:endParaRPr lang="fr-FR" sz="2800">
              <a:solidFill>
                <a:schemeClr val="tx1"/>
              </a:solidFill>
            </a:endParaRPr>
          </a:p>
        </p:txBody>
      </p:sp>
      <p:pic>
        <p:nvPicPr>
          <p:cNvPr id="2" name="Image 1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AD4199A-F24C-FA4D-CF42-99CD41497A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4C222B-ABFA-B3BC-377F-B9F0419B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6A702-678F-F63B-B0DA-3837AB2B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504365AD-2740-8229-ABFB-4C25F9F573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F22DF598-8CE3-1CD0-527C-FE9487406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C835D2-6896-F203-41F2-8C587C38F430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B494E82E-4315-12B0-E649-F37969BB12D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2E824DE4-2F9D-469F-CA00-79DD110ABA1C}"/>
              </a:ext>
            </a:extLst>
          </p:cNvPr>
          <p:cNvSpPr txBox="1"/>
          <p:nvPr/>
        </p:nvSpPr>
        <p:spPr>
          <a:xfrm>
            <a:off x="348864" y="239685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Recensement des effectifs</a:t>
            </a:r>
            <a:endParaRPr lang="fr-FR" sz="1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7635F5B-8DE5-7FFE-6803-4DB9EFE6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7B822E4-C9D8-724C-D53E-6D271873E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9D438E-0C91-6BDF-38D8-CCA5DBAAA7A8}"/>
              </a:ext>
            </a:extLst>
          </p:cNvPr>
          <p:cNvSpPr txBox="1"/>
          <p:nvPr/>
        </p:nvSpPr>
        <p:spPr>
          <a:xfrm>
            <a:off x="528746" y="1476839"/>
            <a:ext cx="1373262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fr-FR" sz="3200"/>
              <a:t>La mise à jour de vos effectifs auprès du CDG est requise </a:t>
            </a:r>
            <a:r>
              <a:rPr lang="fr-FR" sz="2800"/>
              <a:t>:</a:t>
            </a:r>
          </a:p>
        </p:txBody>
      </p:sp>
      <p:pic>
        <p:nvPicPr>
          <p:cNvPr id="5" name="Graphique 4" descr="Groupe d’hommes avec un remplissage uni">
            <a:extLst>
              <a:ext uri="{FF2B5EF4-FFF2-40B4-BE49-F238E27FC236}">
                <a16:creationId xmlns:a16="http://schemas.microsoft.com/office/drawing/2014/main" id="{A54E8122-8A94-20D2-E29E-99022E6180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20736" y="239685"/>
            <a:ext cx="2271040" cy="227104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83BC9BD2-4C07-F08C-3321-F2D7F43D3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634059"/>
              </p:ext>
            </p:extLst>
          </p:nvPr>
        </p:nvGraphicFramePr>
        <p:xfrm>
          <a:off x="675594" y="203392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533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670D60-BBF3-4E56-999F-4C2FD4C964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6A1DEC-6E8A-414F-9645-7F2C7AD4F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49C9F-FBDD-4242-B46C-A0B31E57A7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413551-5412-4530-BC34-18375D28C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9D5E42-872B-4E1C-8328-38D7F9FEC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BC39DA-F226-486B-BC94-BE81076223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CD8C7-4560-3A7A-A366-9DB461A3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CDD14A0-5454-92CF-9F16-14AB548C2B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16B1E2F7-766D-DDFD-47E4-0C39F89F8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CA6590-9C77-31F1-265E-5B484E5FF5CD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82566965-3DEB-E671-167A-47DD0C27F3F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8C976054-47A8-4B7B-8830-FAC17DDD681D}"/>
              </a:ext>
            </a:extLst>
          </p:cNvPr>
          <p:cNvSpPr txBox="1"/>
          <p:nvPr/>
        </p:nvSpPr>
        <p:spPr>
          <a:xfrm>
            <a:off x="237861" y="195536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pour recenser les effectifs CAP </a:t>
            </a:r>
            <a:endParaRPr lang="fr-FR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BD50C8C-29B0-4143-09EB-34C7D68E8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603063"/>
              </p:ext>
            </p:extLst>
          </p:nvPr>
        </p:nvGraphicFramePr>
        <p:xfrm>
          <a:off x="943320" y="1481831"/>
          <a:ext cx="12382875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0FDD58CC-53DB-8BA4-6EA1-55042A6CE685}"/>
              </a:ext>
            </a:extLst>
          </p:cNvPr>
          <p:cNvSpPr/>
          <p:nvPr/>
        </p:nvSpPr>
        <p:spPr>
          <a:xfrm>
            <a:off x="6632406" y="4356160"/>
            <a:ext cx="3846614" cy="4717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A0694F-658F-B06D-D934-73798A249E7E}"/>
              </a:ext>
            </a:extLst>
          </p:cNvPr>
          <p:cNvSpPr txBox="1"/>
          <p:nvPr/>
        </p:nvSpPr>
        <p:spPr>
          <a:xfrm>
            <a:off x="10645274" y="2891065"/>
            <a:ext cx="4042008" cy="504753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position d’activité comprend :</a:t>
            </a:r>
          </a:p>
          <a:p>
            <a:endParaRPr lang="fr-FR" sz="1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annuel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maladie ordinaire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CITIS (maladie pro, accident)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longue maladie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longue durée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maternité, d’adoption, de paternité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formation professionnelle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pour validation de l’expérience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pour bilan de compétences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formation syndicale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Temps partiel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Autorisations spéciales d’absences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présence parentale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solidarité familiale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>
                <a:solidFill>
                  <a:schemeClr val="bg1"/>
                </a:solidFill>
              </a:rPr>
              <a:t>Congé de proche aidant</a:t>
            </a:r>
          </a:p>
          <a:p>
            <a:endParaRPr lang="fr-FR"/>
          </a:p>
        </p:txBody>
      </p:sp>
      <p:pic>
        <p:nvPicPr>
          <p:cNvPr id="9" name="Graphique 8" descr="Groupe d’hommes contour">
            <a:extLst>
              <a:ext uri="{FF2B5EF4-FFF2-40B4-BE49-F238E27FC236}">
                <a16:creationId xmlns:a16="http://schemas.microsoft.com/office/drawing/2014/main" id="{34CCBC09-B260-1A42-D421-62A5492D49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06" y="1745674"/>
            <a:ext cx="2202873" cy="220287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A18CA6-4589-D6D2-78AF-BF7AFC62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AD01EF7-C9AC-5AA5-46CD-6F66EA0964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548858-E1EC-4BC0-B72C-34A2AF9A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DA13DD-6604-4D2F-AD97-9950FE51A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92C07B-1DB2-4979-9801-201601024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5CBDA2-F2D6-4B7C-B3A5-9827CDCC5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1D9DAD-A038-494F-BFD7-1C77E5761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3B11AA-AA1C-4E08-93B7-BE8188A14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CC828B-1D1F-4374-AEE1-11A874F68B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2DB8E3-CCB6-4916-B119-D15D020B8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ACF3A3-050E-4EFA-9026-1FA7FD1F97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799144-1DEF-4EC5-B54F-8D95D5025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10320-E96A-4476-BAC1-EDA6290192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A7BCEE-DDD6-496D-BFAA-87D14156D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F45E91-380C-4F48-8263-84F402CBE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F7739-4B5A-2228-B1F5-808D4440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0FDF8BDC-BFA0-6D46-3F88-571BB94D66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endParaRPr lang="fr-FR"/>
          </a:p>
          <a:p>
            <a:pPr rtl="0"/>
            <a:endParaRPr lang="fr-FR"/>
          </a:p>
        </p:txBody>
      </p:sp>
      <p:pic>
        <p:nvPicPr>
          <p:cNvPr id="14" name="Image 13" descr="Une image contenant Graphique, clipart, blanc, cercle&#10;&#10;Description générée automatiquement">
            <a:extLst>
              <a:ext uri="{FF2B5EF4-FFF2-40B4-BE49-F238E27FC236}">
                <a16:creationId xmlns:a16="http://schemas.microsoft.com/office/drawing/2014/main" id="{3C57A4DE-0973-969B-33BE-39D918FF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558" y="7200900"/>
            <a:ext cx="1663891" cy="30861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84B3-8B01-BADC-055D-E261276EEBF1}"/>
              </a:ext>
            </a:extLst>
          </p:cNvPr>
          <p:cNvSpPr/>
          <p:nvPr/>
        </p:nvSpPr>
        <p:spPr>
          <a:xfrm>
            <a:off x="15019791" y="0"/>
            <a:ext cx="3268209" cy="10287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Caméra 19">
            <a:extLst>
              <a:ext uri="{FF2B5EF4-FFF2-40B4-BE49-F238E27FC236}">
                <a16:creationId xmlns:a16="http://schemas.microsoft.com/office/drawing/2014/main" id="{DE6B2996-DCAA-91FA-473C-F4314A244B6B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30294" y="725407"/>
            <a:ext cx="3086100" cy="308610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2A3C5265-1333-F81C-FC81-716B4F732E57}"/>
              </a:ext>
            </a:extLst>
          </p:cNvPr>
          <p:cNvSpPr txBox="1"/>
          <p:nvPr/>
        </p:nvSpPr>
        <p:spPr>
          <a:xfrm>
            <a:off x="384666" y="216132"/>
            <a:ext cx="14615676" cy="305908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500"/>
              </a:spcBef>
              <a:spcAft>
                <a:spcPts val="600"/>
              </a:spcAft>
            </a:pPr>
            <a:r>
              <a:rPr lang="fr-FR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pour recenser les effectifs CAP </a:t>
            </a:r>
            <a:endParaRPr lang="fr-FR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560751-A8B8-6834-D68C-3A76F4D4A00D}"/>
              </a:ext>
            </a:extLst>
          </p:cNvPr>
          <p:cNvSpPr txBox="1"/>
          <p:nvPr/>
        </p:nvSpPr>
        <p:spPr>
          <a:xfrm>
            <a:off x="606063" y="1410898"/>
            <a:ext cx="13732625" cy="8710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7200" b="1">
                <a:solidFill>
                  <a:schemeClr val="accent1"/>
                </a:solidFill>
                <a:latin typeface="+mn-lt"/>
              </a:rPr>
              <a:t>🔎</a:t>
            </a:r>
            <a:r>
              <a:rPr lang="fr-FR" sz="3200" b="1">
                <a:solidFill>
                  <a:schemeClr val="accent1"/>
                </a:solidFill>
                <a:latin typeface="+mn-lt"/>
              </a:rPr>
              <a:t>Cas des agents </a:t>
            </a:r>
            <a:r>
              <a:rPr lang="fr-FR" sz="3200" b="1" err="1">
                <a:solidFill>
                  <a:schemeClr val="accent1"/>
                </a:solidFill>
                <a:latin typeface="+mn-lt"/>
              </a:rPr>
              <a:t>pluricommunaux</a:t>
            </a:r>
            <a:r>
              <a:rPr lang="fr-FR" sz="3200" b="1">
                <a:solidFill>
                  <a:schemeClr val="accent1"/>
                </a:solidFill>
                <a:latin typeface="+mn-lt"/>
              </a:rPr>
              <a:t> et intercommunaux </a:t>
            </a:r>
          </a:p>
          <a:p>
            <a:endParaRPr lang="fr-FR" sz="3200" b="1">
              <a:solidFill>
                <a:schemeClr val="accent1"/>
              </a:solidFill>
              <a:latin typeface="+mn-lt"/>
            </a:endParaRPr>
          </a:p>
          <a:p>
            <a:r>
              <a:rPr lang="fr-FR" sz="2400">
                <a:latin typeface="+mn-lt"/>
              </a:rPr>
              <a:t>1️⃣Les agents inter/</a:t>
            </a:r>
            <a:r>
              <a:rPr lang="fr-FR" sz="2400" err="1">
                <a:latin typeface="+mn-lt"/>
              </a:rPr>
              <a:t>pluricommunaux</a:t>
            </a:r>
            <a:r>
              <a:rPr lang="fr-FR" sz="2400">
                <a:latin typeface="+mn-lt"/>
              </a:rPr>
              <a:t> ne sont recensés qu’une seule fois, s’ils relèvent de la CAP placée auprès du CDG pour toutes leurs collectivités d’emplois.  </a:t>
            </a:r>
          </a:p>
          <a:p>
            <a:pPr algn="just"/>
            <a:endParaRPr lang="fr-FR" sz="2400">
              <a:latin typeface="+mn-lt"/>
            </a:endParaRPr>
          </a:p>
          <a:p>
            <a:pPr algn="just"/>
            <a:r>
              <a:rPr lang="fr-FR" sz="2400">
                <a:latin typeface="+mn-lt"/>
              </a:rPr>
              <a:t>L’agent sera recensé dans la collectivité auprès de laquelle il effectue le plus d’heures de travail ou, en cas de durée de travail identique, dans la collectivité où il a le plus d’ancienneté. </a:t>
            </a:r>
          </a:p>
          <a:p>
            <a:pPr algn="just"/>
            <a:endParaRPr lang="fr-FR" sz="3200">
              <a:latin typeface="+mn-lt"/>
            </a:endParaRPr>
          </a:p>
          <a:p>
            <a:r>
              <a:rPr lang="fr-FR" sz="3200" b="1">
                <a:solidFill>
                  <a:schemeClr val="accent1"/>
                </a:solidFill>
                <a:latin typeface="+mn-lt"/>
              </a:rPr>
              <a:t>2️⃣</a:t>
            </a:r>
            <a:r>
              <a:rPr lang="fr-FR" sz="2400">
                <a:latin typeface="+mn-lt"/>
              </a:rPr>
              <a:t>Les agents titulaires d’un seul grade employés par plusieurs collectivités (intercommunaux) sont recensés dans chacune des collectivités qui les emploient lorsque les CAP sont distinctes.</a:t>
            </a:r>
          </a:p>
          <a:p>
            <a:endParaRPr lang="fr-FR" sz="3200" b="1">
              <a:solidFill>
                <a:schemeClr val="accent1"/>
              </a:solidFill>
              <a:latin typeface="+mn-lt"/>
            </a:endParaRPr>
          </a:p>
          <a:p>
            <a:r>
              <a:rPr lang="fr-FR" sz="3200" b="1">
                <a:solidFill>
                  <a:schemeClr val="accent1"/>
                </a:solidFill>
                <a:latin typeface="+mn-lt"/>
              </a:rPr>
              <a:t>3️⃣</a:t>
            </a:r>
            <a:r>
              <a:rPr lang="fr-FR" sz="2400">
                <a:latin typeface="+mn-lt"/>
              </a:rPr>
              <a:t>Les agents titulaires de plusieurs grades (</a:t>
            </a:r>
            <a:r>
              <a:rPr lang="fr-FR" sz="2400" err="1">
                <a:latin typeface="+mn-lt"/>
              </a:rPr>
              <a:t>pluricommunaux</a:t>
            </a:r>
            <a:r>
              <a:rPr lang="fr-FR" sz="2400">
                <a:latin typeface="+mn-lt"/>
              </a:rPr>
              <a:t>) sont recensés autant de fois qu’ils relèvent de CAP différentes. Si par exemple, l’agent est titulaire de 2 grades dans des catégories hiérarchiques différentes (A, B, C). </a:t>
            </a:r>
          </a:p>
          <a:p>
            <a:endParaRPr lang="fr-FR" sz="2000">
              <a:latin typeface="+mn-lt"/>
            </a:endParaRPr>
          </a:p>
          <a:p>
            <a:endParaRPr lang="fr-FR" sz="2000">
              <a:latin typeface="+mn-lt"/>
            </a:endParaRPr>
          </a:p>
          <a:p>
            <a:pPr algn="ctr"/>
            <a:r>
              <a:rPr lang="fr-FR" sz="2400" b="1" i="1">
                <a:solidFill>
                  <a:schemeClr val="accent1"/>
                </a:solidFill>
                <a:latin typeface="+mn-lt"/>
              </a:rPr>
              <a:t>Rappel : Les agents détachés pour stage ne sont recensés que dans le grade où ils sont titulaires. </a:t>
            </a:r>
          </a:p>
        </p:txBody>
      </p:sp>
      <p:pic>
        <p:nvPicPr>
          <p:cNvPr id="4" name="Image 3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5DEEBA3-BAC0-CF30-9AD9-1D70487D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510" y="9248372"/>
            <a:ext cx="2049310" cy="91354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ADA8C16-AEF1-F190-64F3-89F3864E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342" y="9123290"/>
            <a:ext cx="1240538" cy="11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ersonnalisé 1">
      <a:dk1>
        <a:srgbClr val="000000"/>
      </a:dk1>
      <a:lt1>
        <a:sysClr val="window" lastClr="FFFFFF"/>
      </a:lt1>
      <a:dk2>
        <a:srgbClr val="5E5E5E"/>
      </a:dk2>
      <a:lt2>
        <a:srgbClr val="FFFFFF"/>
      </a:lt2>
      <a:accent1>
        <a:srgbClr val="62386A"/>
      </a:accent1>
      <a:accent2>
        <a:srgbClr val="330A41"/>
      </a:accent2>
      <a:accent3>
        <a:srgbClr val="C9435B"/>
      </a:accent3>
      <a:accent4>
        <a:srgbClr val="A34E75"/>
      </a:accent4>
      <a:accent5>
        <a:srgbClr val="D1BC4B"/>
      </a:accent5>
      <a:accent6>
        <a:srgbClr val="5C9FA3"/>
      </a:accent6>
      <a:hlink>
        <a:srgbClr val="606BB4"/>
      </a:hlink>
      <a:folHlink>
        <a:srgbClr val="A669A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2370</Words>
  <Application>Microsoft Office PowerPoint</Application>
  <PresentationFormat>Personnalisé</PresentationFormat>
  <Paragraphs>393</Paragraphs>
  <Slides>35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8" baseType="lpstr">
      <vt:lpstr>Cocogoose Pro SemiLight</vt:lpstr>
      <vt:lpstr>Montserrat ExtraBold</vt:lpstr>
      <vt:lpstr>Arial</vt:lpstr>
      <vt:lpstr>Wingdings 2</vt:lpstr>
      <vt:lpstr>Calibri</vt:lpstr>
      <vt:lpstr>Cocogoose Pro UltraLight</vt:lpstr>
      <vt:lpstr>Wingdings</vt:lpstr>
      <vt:lpstr>Open Sans</vt:lpstr>
      <vt:lpstr>Aptos</vt:lpstr>
      <vt:lpstr>Century Gothic</vt:lpstr>
      <vt:lpstr>Lora Medium</vt:lpstr>
      <vt:lpstr>Times New Roman</vt:lpstr>
      <vt:lpstr>Office Theme</vt:lpstr>
      <vt:lpstr>Présentation PowerPoint</vt:lpstr>
      <vt:lpstr>Programme</vt:lpstr>
      <vt:lpstr>1. Trois instances consultatives à renouveler</vt:lpstr>
      <vt:lpstr>1. Trois instances consultatives à renouveler</vt:lpstr>
      <vt:lpstr>2. Modalité de vote retenue</vt:lpstr>
      <vt:lpstr>2. Modalité d'envoi et de distribution du matériel électoral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Exemples</vt:lpstr>
      <vt:lpstr>Exemples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 Documents à votre disposition </vt:lpstr>
      <vt:lpstr>Avez-vous des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Pitch-Deck Presentation</dc:title>
  <dc:creator>Elodie CONTENTIN</dc:creator>
  <cp:lastModifiedBy>Aurélie VIARD</cp:lastModifiedBy>
  <cp:revision>2</cp:revision>
  <cp:lastPrinted>2025-11-19T10:07:26Z</cp:lastPrinted>
  <dcterms:modified xsi:type="dcterms:W3CDTF">2025-11-21T13:43:54Z</dcterms:modified>
</cp:coreProperties>
</file>