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8" r:id="rId4"/>
  </p:sldMasterIdLst>
  <p:notesMasterIdLst>
    <p:notesMasterId r:id="rId17"/>
  </p:notesMasterIdLst>
  <p:handoutMasterIdLst>
    <p:handoutMasterId r:id="rId18"/>
  </p:handoutMasterIdLst>
  <p:sldIdLst>
    <p:sldId id="405" r:id="rId5"/>
    <p:sldId id="404" r:id="rId6"/>
    <p:sldId id="381" r:id="rId7"/>
    <p:sldId id="386" r:id="rId8"/>
    <p:sldId id="370" r:id="rId9"/>
    <p:sldId id="388" r:id="rId10"/>
    <p:sldId id="367" r:id="rId11"/>
    <p:sldId id="393" r:id="rId12"/>
    <p:sldId id="368" r:id="rId13"/>
    <p:sldId id="390" r:id="rId14"/>
    <p:sldId id="369" r:id="rId15"/>
    <p:sldId id="394" r:id="rId16"/>
  </p:sldIdLst>
  <p:sldSz cx="18288000" cy="10287000"/>
  <p:notesSz cx="6797675" cy="9926638"/>
  <p:embeddedFontLst>
    <p:embeddedFont>
      <p:font typeface="Cocogoose Pro SemiLight" panose="00000500000000000000" charset="0"/>
      <p:regular r:id="rId19"/>
      <p:italic r:id="rId20"/>
    </p:embeddedFont>
    <p:embeddedFont>
      <p:font typeface="Lora Medium" pitchFamily="2" charset="0"/>
      <p:regular r:id="rId21"/>
      <p:italic r:id="rId22"/>
    </p:embeddedFont>
    <p:embeddedFont>
      <p:font typeface="Open Sans Light" panose="020B0306030504020204" pitchFamily="34" charset="0"/>
      <p:regular r:id="rId23"/>
      <p:italic r:id="rId24"/>
    </p:embeddedFont>
    <p:embeddedFont>
      <p:font typeface="Roboto" panose="02000000000000000000" pitchFamily="2" charset="0"/>
      <p:regular r:id="rId25"/>
      <p:bold r:id="rId26"/>
      <p:italic r:id="rId27"/>
      <p:boldItalic r:id="rId28"/>
    </p:embeddedFont>
    <p:embeddedFont>
      <p:font typeface="Tahoma" panose="020B0604030504040204" pitchFamily="34" charset="0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ction par défaut" id="{111EFADE-C518-4502-9F78-483BF3B9E913}">
          <p14:sldIdLst/>
        </p14:section>
        <p14:section name="CST - effectifs et composition des listes" id="{E013BACC-3A1C-4797-BB8F-C165264176FD}">
          <p14:sldIdLst>
            <p14:sldId id="405"/>
            <p14:sldId id="404"/>
            <p14:sldId id="381"/>
            <p14:sldId id="386"/>
          </p14:sldIdLst>
        </p14:section>
        <p14:section name="Formation spécialisée" id="{F70BF696-3E56-43EE-8FC4-28017389858F}">
          <p14:sldIdLst/>
        </p14:section>
        <p14:section name="CAP - effectifs et composition des listes" id="{888FAFA0-E008-4418-B74A-EA4DC55AF1DE}">
          <p14:sldIdLst>
            <p14:sldId id="370"/>
            <p14:sldId id="388"/>
            <p14:sldId id="367"/>
            <p14:sldId id="393"/>
            <p14:sldId id="368"/>
            <p14:sldId id="390"/>
          </p14:sldIdLst>
        </p14:section>
        <p14:section name="CCP - effectifs et composition des listes" id="{4D0955FF-5628-40F8-B8ED-B82EAE347981}">
          <p14:sldIdLst>
            <p14:sldId id="369"/>
            <p14:sldId id="3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  <a:srgbClr val="DFEFED"/>
    <a:srgbClr val="DFEDED"/>
    <a:srgbClr val="D1BC4B"/>
    <a:srgbClr val="663A67"/>
    <a:srgbClr val="5C9FA3"/>
    <a:srgbClr val="EE4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C93A3B-815D-4DC1-9A2A-D1C803A68437}" v="7" dt="2026-04-23T14:51:35.6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image" Target="../media/image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5B9FE6-7D21-438B-99BB-052571009230}" type="doc">
      <dgm:prSet loTypeId="urn:microsoft.com/office/officeart/2008/layout/PictureStrips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fr-FR"/>
        </a:p>
      </dgm:t>
    </dgm:pt>
    <dgm:pt modelId="{85AE62E0-E68B-4B47-A799-1DAA92AF2813}">
      <dgm:prSet phldrT="[Texte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fr-FR" sz="2800" dirty="0">
              <a:latin typeface="Calibri" panose="020F0502020204030204"/>
              <a:ea typeface="+mn-ea"/>
              <a:cs typeface="+mn-cs"/>
            </a:rPr>
            <a:t>En congé de longue maladie / de grave maladie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fr-FR" sz="2800" dirty="0">
              <a:latin typeface="Calibri" panose="020F0502020204030204"/>
              <a:ea typeface="+mn-ea"/>
              <a:cs typeface="+mn-cs"/>
            </a:rPr>
            <a:t>ou en congé de longue durée</a:t>
          </a:r>
        </a:p>
      </dgm:t>
    </dgm:pt>
    <dgm:pt modelId="{DDBD0C74-7F69-4666-BD6A-68FF2E80B028}" type="parTrans" cxnId="{FF86A903-E251-454C-AF56-00554CCAC36F}">
      <dgm:prSet/>
      <dgm:spPr/>
      <dgm:t>
        <a:bodyPr/>
        <a:lstStyle/>
        <a:p>
          <a:endParaRPr lang="fr-FR"/>
        </a:p>
      </dgm:t>
    </dgm:pt>
    <dgm:pt modelId="{F9502AA5-890E-4E91-B509-1A815D91C646}" type="sibTrans" cxnId="{FF86A903-E251-454C-AF56-00554CCAC36F}">
      <dgm:prSet/>
      <dgm:spPr/>
      <dgm:t>
        <a:bodyPr/>
        <a:lstStyle/>
        <a:p>
          <a:endParaRPr lang="fr-FR"/>
        </a:p>
      </dgm:t>
    </dgm:pt>
    <dgm:pt modelId="{36A21D62-1C60-46CD-96E1-BCC312D07150}">
      <dgm:prSet phldrT="[Texte]" custT="1"/>
      <dgm:spPr/>
      <dgm:t>
        <a:bodyPr/>
        <a:lstStyle/>
        <a:p>
          <a:pPr algn="ctr">
            <a:lnSpc>
              <a:spcPct val="90000"/>
            </a:lnSpc>
          </a:pPr>
          <a:r>
            <a:rPr lang="fr-FR" sz="2800" dirty="0">
              <a:latin typeface="Calibri" panose="020F0502020204030204"/>
              <a:ea typeface="+mn-ea"/>
              <a:cs typeface="+mn-cs"/>
            </a:rPr>
            <a:t>Qui ont fait l’objet d’une rétrogradation ou exclusion temporaire de fonctions de 16 jours à 2 ans</a:t>
          </a:r>
        </a:p>
      </dgm:t>
    </dgm:pt>
    <dgm:pt modelId="{76EFC26C-F33E-43A5-B76D-65B3FC419AA2}" type="parTrans" cxnId="{56EDA060-16CE-4814-BCDD-E9DEFC5EB19C}">
      <dgm:prSet/>
      <dgm:spPr/>
      <dgm:t>
        <a:bodyPr/>
        <a:lstStyle/>
        <a:p>
          <a:endParaRPr lang="fr-FR"/>
        </a:p>
      </dgm:t>
    </dgm:pt>
    <dgm:pt modelId="{42CC00AD-4BEA-4F8E-A5CB-F88FFB3D6340}" type="sibTrans" cxnId="{56EDA060-16CE-4814-BCDD-E9DEFC5EB19C}">
      <dgm:prSet/>
      <dgm:spPr/>
      <dgm:t>
        <a:bodyPr/>
        <a:lstStyle/>
        <a:p>
          <a:endParaRPr lang="fr-FR"/>
        </a:p>
      </dgm:t>
    </dgm:pt>
    <dgm:pt modelId="{BE2DBBF0-5EC1-4252-8E18-3F893F705716}">
      <dgm:prSet phldrT="[Texte]" custT="1"/>
      <dgm:spPr/>
      <dgm:t>
        <a:bodyPr/>
        <a:lstStyle/>
        <a:p>
          <a:pPr algn="ctr">
            <a:lnSpc>
              <a:spcPct val="90000"/>
            </a:lnSpc>
          </a:pPr>
          <a:r>
            <a:rPr lang="fr-FR" sz="2800" dirty="0">
              <a:latin typeface="Calibri" panose="020F0502020204030204"/>
              <a:ea typeface="+mn-ea"/>
              <a:cs typeface="+mn-cs"/>
            </a:rPr>
            <a:t>Frappés d’une interdiction de droit de vote et d’élection</a:t>
          </a:r>
        </a:p>
      </dgm:t>
    </dgm:pt>
    <dgm:pt modelId="{6235336B-9E6F-49AD-96CA-68181320F02D}" type="parTrans" cxnId="{DF759637-6972-4F82-A19F-D2ADA66454EA}">
      <dgm:prSet/>
      <dgm:spPr/>
      <dgm:t>
        <a:bodyPr/>
        <a:lstStyle/>
        <a:p>
          <a:endParaRPr lang="fr-FR"/>
        </a:p>
      </dgm:t>
    </dgm:pt>
    <dgm:pt modelId="{CF4217C7-1E9D-413C-9C39-B125345C1985}" type="sibTrans" cxnId="{DF759637-6972-4F82-A19F-D2ADA66454EA}">
      <dgm:prSet/>
      <dgm:spPr/>
      <dgm:t>
        <a:bodyPr/>
        <a:lstStyle/>
        <a:p>
          <a:endParaRPr lang="fr-FR"/>
        </a:p>
      </dgm:t>
    </dgm:pt>
    <dgm:pt modelId="{003278DA-6909-4EB4-8192-91C4C083A372}" type="pres">
      <dgm:prSet presAssocID="{C35B9FE6-7D21-438B-99BB-052571009230}" presName="Name0" presStyleCnt="0">
        <dgm:presLayoutVars>
          <dgm:dir/>
          <dgm:resizeHandles val="exact"/>
        </dgm:presLayoutVars>
      </dgm:prSet>
      <dgm:spPr/>
    </dgm:pt>
    <dgm:pt modelId="{AB656A5D-5167-49CE-9BDC-896C046B73AE}" type="pres">
      <dgm:prSet presAssocID="{85AE62E0-E68B-4B47-A799-1DAA92AF2813}" presName="composite" presStyleCnt="0"/>
      <dgm:spPr/>
    </dgm:pt>
    <dgm:pt modelId="{8202D208-78AA-4162-8A5E-45091657D8FB}" type="pres">
      <dgm:prSet presAssocID="{85AE62E0-E68B-4B47-A799-1DAA92AF2813}" presName="rect1" presStyleLbl="trAlignAcc1" presStyleIdx="0" presStyleCnt="3">
        <dgm:presLayoutVars>
          <dgm:bulletEnabled val="1"/>
        </dgm:presLayoutVars>
      </dgm:prSet>
      <dgm:spPr/>
    </dgm:pt>
    <dgm:pt modelId="{DED6E2AD-5490-47A3-A00B-32FB92A3DE17}" type="pres">
      <dgm:prSet presAssocID="{85AE62E0-E68B-4B47-A799-1DAA92AF2813}" presName="rect2" presStyleLbl="fgImgPlace1" presStyleIdx="0" presStyleCnt="3"/>
      <dgm:spPr/>
    </dgm:pt>
    <dgm:pt modelId="{11D31895-55C0-41A9-8B5C-6A66B3BC9CC4}" type="pres">
      <dgm:prSet presAssocID="{F9502AA5-890E-4E91-B509-1A815D91C646}" presName="sibTrans" presStyleCnt="0"/>
      <dgm:spPr/>
    </dgm:pt>
    <dgm:pt modelId="{5F506A88-CC36-4639-ABAB-D8EF6D03F2B5}" type="pres">
      <dgm:prSet presAssocID="{36A21D62-1C60-46CD-96E1-BCC312D07150}" presName="composite" presStyleCnt="0"/>
      <dgm:spPr/>
    </dgm:pt>
    <dgm:pt modelId="{8CBACFD5-DAE5-48E5-95E7-C8799143F472}" type="pres">
      <dgm:prSet presAssocID="{36A21D62-1C60-46CD-96E1-BCC312D07150}" presName="rect1" presStyleLbl="trAlignAcc1" presStyleIdx="1" presStyleCnt="3">
        <dgm:presLayoutVars>
          <dgm:bulletEnabled val="1"/>
        </dgm:presLayoutVars>
      </dgm:prSet>
      <dgm:spPr/>
    </dgm:pt>
    <dgm:pt modelId="{A70A3885-F119-4384-B7DC-68F657409A6A}" type="pres">
      <dgm:prSet presAssocID="{36A21D62-1C60-46CD-96E1-BCC312D07150}" presName="rect2" presStyleLbl="fgImgPlace1" presStyleIdx="1" presStyleCnt="3"/>
      <dgm:spPr/>
    </dgm:pt>
    <dgm:pt modelId="{091BA4DC-9DA8-4678-BBE3-48886D1F95E2}" type="pres">
      <dgm:prSet presAssocID="{42CC00AD-4BEA-4F8E-A5CB-F88FFB3D6340}" presName="sibTrans" presStyleCnt="0"/>
      <dgm:spPr/>
    </dgm:pt>
    <dgm:pt modelId="{89128C6D-7934-48AA-BC5F-8E513CD41DB3}" type="pres">
      <dgm:prSet presAssocID="{BE2DBBF0-5EC1-4252-8E18-3F893F705716}" presName="composite" presStyleCnt="0"/>
      <dgm:spPr/>
    </dgm:pt>
    <dgm:pt modelId="{40567C80-C59D-4341-8A65-702A61426C12}" type="pres">
      <dgm:prSet presAssocID="{BE2DBBF0-5EC1-4252-8E18-3F893F705716}" presName="rect1" presStyleLbl="trAlignAcc1" presStyleIdx="2" presStyleCnt="3">
        <dgm:presLayoutVars>
          <dgm:bulletEnabled val="1"/>
        </dgm:presLayoutVars>
      </dgm:prSet>
      <dgm:spPr/>
    </dgm:pt>
    <dgm:pt modelId="{53BFC3D3-9759-45A2-867F-CCE03264F07D}" type="pres">
      <dgm:prSet presAssocID="{BE2DBBF0-5EC1-4252-8E18-3F893F705716}" presName="rect2" presStyleLbl="fgImgPlace1" presStyleIdx="2" presStyleCnt="3"/>
      <dgm:spPr/>
    </dgm:pt>
  </dgm:ptLst>
  <dgm:cxnLst>
    <dgm:cxn modelId="{FF86A903-E251-454C-AF56-00554CCAC36F}" srcId="{C35B9FE6-7D21-438B-99BB-052571009230}" destId="{85AE62E0-E68B-4B47-A799-1DAA92AF2813}" srcOrd="0" destOrd="0" parTransId="{DDBD0C74-7F69-4666-BD6A-68FF2E80B028}" sibTransId="{F9502AA5-890E-4E91-B509-1A815D91C646}"/>
    <dgm:cxn modelId="{993E210A-787E-4FE7-97BC-318A40EC4631}" type="presOf" srcId="{36A21D62-1C60-46CD-96E1-BCC312D07150}" destId="{8CBACFD5-DAE5-48E5-95E7-C8799143F472}" srcOrd="0" destOrd="0" presId="urn:microsoft.com/office/officeart/2008/layout/PictureStrips"/>
    <dgm:cxn modelId="{64F3AC24-E8DD-4F3E-96B6-3A253777F868}" type="presOf" srcId="{BE2DBBF0-5EC1-4252-8E18-3F893F705716}" destId="{40567C80-C59D-4341-8A65-702A61426C12}" srcOrd="0" destOrd="0" presId="urn:microsoft.com/office/officeart/2008/layout/PictureStrips"/>
    <dgm:cxn modelId="{2EB5E32E-E342-447C-AC23-94C19FA863A9}" type="presOf" srcId="{85AE62E0-E68B-4B47-A799-1DAA92AF2813}" destId="{8202D208-78AA-4162-8A5E-45091657D8FB}" srcOrd="0" destOrd="0" presId="urn:microsoft.com/office/officeart/2008/layout/PictureStrips"/>
    <dgm:cxn modelId="{DF759637-6972-4F82-A19F-D2ADA66454EA}" srcId="{C35B9FE6-7D21-438B-99BB-052571009230}" destId="{BE2DBBF0-5EC1-4252-8E18-3F893F705716}" srcOrd="2" destOrd="0" parTransId="{6235336B-9E6F-49AD-96CA-68181320F02D}" sibTransId="{CF4217C7-1E9D-413C-9C39-B125345C1985}"/>
    <dgm:cxn modelId="{56EDA060-16CE-4814-BCDD-E9DEFC5EB19C}" srcId="{C35B9FE6-7D21-438B-99BB-052571009230}" destId="{36A21D62-1C60-46CD-96E1-BCC312D07150}" srcOrd="1" destOrd="0" parTransId="{76EFC26C-F33E-43A5-B76D-65B3FC419AA2}" sibTransId="{42CC00AD-4BEA-4F8E-A5CB-F88FFB3D6340}"/>
    <dgm:cxn modelId="{1936B76B-C29C-45B2-A9AA-67C918C86C28}" type="presOf" srcId="{C35B9FE6-7D21-438B-99BB-052571009230}" destId="{003278DA-6909-4EB4-8192-91C4C083A372}" srcOrd="0" destOrd="0" presId="urn:microsoft.com/office/officeart/2008/layout/PictureStrips"/>
    <dgm:cxn modelId="{93C4B962-A708-498C-BBF0-9859BD0B9862}" type="presParOf" srcId="{003278DA-6909-4EB4-8192-91C4C083A372}" destId="{AB656A5D-5167-49CE-9BDC-896C046B73AE}" srcOrd="0" destOrd="0" presId="urn:microsoft.com/office/officeart/2008/layout/PictureStrips"/>
    <dgm:cxn modelId="{E4C0A821-EF81-4D47-88F9-BC51447D0024}" type="presParOf" srcId="{AB656A5D-5167-49CE-9BDC-896C046B73AE}" destId="{8202D208-78AA-4162-8A5E-45091657D8FB}" srcOrd="0" destOrd="0" presId="urn:microsoft.com/office/officeart/2008/layout/PictureStrips"/>
    <dgm:cxn modelId="{7BD1B693-7389-4745-912B-001FDEC40E69}" type="presParOf" srcId="{AB656A5D-5167-49CE-9BDC-896C046B73AE}" destId="{DED6E2AD-5490-47A3-A00B-32FB92A3DE17}" srcOrd="1" destOrd="0" presId="urn:microsoft.com/office/officeart/2008/layout/PictureStrips"/>
    <dgm:cxn modelId="{98ACF3F7-409C-45E8-BD63-CB59AB3E8DEE}" type="presParOf" srcId="{003278DA-6909-4EB4-8192-91C4C083A372}" destId="{11D31895-55C0-41A9-8B5C-6A66B3BC9CC4}" srcOrd="1" destOrd="0" presId="urn:microsoft.com/office/officeart/2008/layout/PictureStrips"/>
    <dgm:cxn modelId="{09905A1B-EF77-4AB8-A01F-FE3700FAF39A}" type="presParOf" srcId="{003278DA-6909-4EB4-8192-91C4C083A372}" destId="{5F506A88-CC36-4639-ABAB-D8EF6D03F2B5}" srcOrd="2" destOrd="0" presId="urn:microsoft.com/office/officeart/2008/layout/PictureStrips"/>
    <dgm:cxn modelId="{6AE02CE3-459E-41DF-A094-62622EDDE79A}" type="presParOf" srcId="{5F506A88-CC36-4639-ABAB-D8EF6D03F2B5}" destId="{8CBACFD5-DAE5-48E5-95E7-C8799143F472}" srcOrd="0" destOrd="0" presId="urn:microsoft.com/office/officeart/2008/layout/PictureStrips"/>
    <dgm:cxn modelId="{FD580998-A1F9-48FF-953F-50EA4F6FC29A}" type="presParOf" srcId="{5F506A88-CC36-4639-ABAB-D8EF6D03F2B5}" destId="{A70A3885-F119-4384-B7DC-68F657409A6A}" srcOrd="1" destOrd="0" presId="urn:microsoft.com/office/officeart/2008/layout/PictureStrips"/>
    <dgm:cxn modelId="{13911A53-F983-48EE-AD96-8BE03772B9AB}" type="presParOf" srcId="{003278DA-6909-4EB4-8192-91C4C083A372}" destId="{091BA4DC-9DA8-4678-BBE3-48886D1F95E2}" srcOrd="3" destOrd="0" presId="urn:microsoft.com/office/officeart/2008/layout/PictureStrips"/>
    <dgm:cxn modelId="{D55F1A74-82DD-4CD5-BE78-7BFBDB6A31B7}" type="presParOf" srcId="{003278DA-6909-4EB4-8192-91C4C083A372}" destId="{89128C6D-7934-48AA-BC5F-8E513CD41DB3}" srcOrd="4" destOrd="0" presId="urn:microsoft.com/office/officeart/2008/layout/PictureStrips"/>
    <dgm:cxn modelId="{42C1A0B7-FBCE-4F09-BB2B-B9B6C1DC2ED9}" type="presParOf" srcId="{89128C6D-7934-48AA-BC5F-8E513CD41DB3}" destId="{40567C80-C59D-4341-8A65-702A61426C12}" srcOrd="0" destOrd="0" presId="urn:microsoft.com/office/officeart/2008/layout/PictureStrips"/>
    <dgm:cxn modelId="{78B17466-420A-4A22-A704-F968D7D9EDE4}" type="presParOf" srcId="{89128C6D-7934-48AA-BC5F-8E513CD41DB3}" destId="{53BFC3D3-9759-45A2-867F-CCE03264F07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AD1670-B132-4973-B522-008FFD783D8D}" type="doc">
      <dgm:prSet loTypeId="urn:microsoft.com/office/officeart/2009/layout/CirclePictureHierarchy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DF68DA3E-D14A-4DC8-8D64-367F7B43D8E3}">
      <dgm:prSet phldrT="[Texte]" phldr="0" custT="1"/>
      <dgm:spPr/>
      <dgm:t>
        <a:bodyPr/>
        <a:lstStyle/>
        <a:p>
          <a:r>
            <a:rPr lang="fr-FR" sz="6000" b="1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3175</a:t>
          </a:r>
          <a:endParaRPr lang="fr-FR" sz="4000" b="1">
            <a:solidFill>
              <a:schemeClr val="accent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DA4CC6-7CBD-4A36-99EC-198F17E24706}" type="parTrans" cxnId="{8602E8EA-1B34-4546-8FF0-6378AFE33BF1}">
      <dgm:prSet/>
      <dgm:spPr/>
      <dgm:t>
        <a:bodyPr/>
        <a:lstStyle/>
        <a:p>
          <a:endParaRPr lang="fr-FR"/>
        </a:p>
      </dgm:t>
    </dgm:pt>
    <dgm:pt modelId="{851EE3AB-423D-4DB4-91B4-D9F2EB680F66}" type="sibTrans" cxnId="{8602E8EA-1B34-4546-8FF0-6378AFE33BF1}">
      <dgm:prSet/>
      <dgm:spPr/>
      <dgm:t>
        <a:bodyPr/>
        <a:lstStyle/>
        <a:p>
          <a:endParaRPr lang="fr-FR"/>
        </a:p>
      </dgm:t>
    </dgm:pt>
    <dgm:pt modelId="{215C1662-1113-4FE5-A3AE-855A388727D6}">
      <dgm:prSet phldrT="[Texte]" phldr="0" custT="1"/>
      <dgm:spPr/>
      <dgm:t>
        <a:bodyPr/>
        <a:lstStyle/>
        <a:p>
          <a:r>
            <a:rPr lang="fr-FR" sz="3600" b="1" dirty="0">
              <a:solidFill>
                <a:schemeClr val="accent6"/>
              </a:solidFill>
            </a:rPr>
            <a:t>2121 Femmes</a:t>
          </a:r>
          <a:br>
            <a:rPr lang="fr-FR" sz="4400" b="1" dirty="0">
              <a:solidFill>
                <a:schemeClr val="accent6"/>
              </a:solidFill>
            </a:rPr>
          </a:br>
          <a:r>
            <a:rPr lang="fr-FR" sz="4400" b="1" dirty="0">
              <a:solidFill>
                <a:schemeClr val="accent6"/>
              </a:solidFill>
            </a:rPr>
            <a:t>66,8 %</a:t>
          </a:r>
        </a:p>
      </dgm:t>
    </dgm:pt>
    <dgm:pt modelId="{D28D0EA6-3EDE-4910-94BD-9B0CE53A3393}" type="parTrans" cxnId="{95D896AF-59D4-4787-819E-CE738AFFD559}">
      <dgm:prSet/>
      <dgm:spPr/>
      <dgm:t>
        <a:bodyPr/>
        <a:lstStyle/>
        <a:p>
          <a:endParaRPr lang="fr-FR"/>
        </a:p>
      </dgm:t>
    </dgm:pt>
    <dgm:pt modelId="{151F9112-DBA7-47D6-9222-A6365085E3B5}" type="sibTrans" cxnId="{95D896AF-59D4-4787-819E-CE738AFFD559}">
      <dgm:prSet/>
      <dgm:spPr/>
      <dgm:t>
        <a:bodyPr/>
        <a:lstStyle/>
        <a:p>
          <a:endParaRPr lang="fr-FR"/>
        </a:p>
      </dgm:t>
    </dgm:pt>
    <dgm:pt modelId="{DAC45BB6-45BD-4AC4-B7E5-4D55AF203F7A}">
      <dgm:prSet phldrT="[Texte]" phldr="0" custT="1"/>
      <dgm:spPr/>
      <dgm:t>
        <a:bodyPr/>
        <a:lstStyle/>
        <a:p>
          <a:r>
            <a:rPr lang="fr-FR" sz="3600" b="1" dirty="0">
              <a:solidFill>
                <a:schemeClr val="accent6"/>
              </a:solidFill>
            </a:rPr>
            <a:t>1054 Hommes</a:t>
          </a:r>
          <a:br>
            <a:rPr lang="fr-FR" sz="4400" b="1" dirty="0">
              <a:solidFill>
                <a:schemeClr val="accent6"/>
              </a:solidFill>
            </a:rPr>
          </a:br>
          <a:r>
            <a:rPr lang="fr-FR" sz="4400" b="1" dirty="0">
              <a:solidFill>
                <a:schemeClr val="accent6"/>
              </a:solidFill>
            </a:rPr>
            <a:t>33,2%</a:t>
          </a:r>
        </a:p>
      </dgm:t>
    </dgm:pt>
    <dgm:pt modelId="{021B002E-3BCD-44C1-9275-0FD9FA117027}" type="parTrans" cxnId="{B7FDBE7C-BBAD-44B0-9060-71F3D823BE1C}">
      <dgm:prSet/>
      <dgm:spPr/>
      <dgm:t>
        <a:bodyPr/>
        <a:lstStyle/>
        <a:p>
          <a:endParaRPr lang="fr-FR"/>
        </a:p>
      </dgm:t>
    </dgm:pt>
    <dgm:pt modelId="{490ED9AD-BEF9-442A-B016-75A86176077C}" type="sibTrans" cxnId="{B7FDBE7C-BBAD-44B0-9060-71F3D823BE1C}">
      <dgm:prSet/>
      <dgm:spPr/>
      <dgm:t>
        <a:bodyPr/>
        <a:lstStyle/>
        <a:p>
          <a:endParaRPr lang="fr-FR"/>
        </a:p>
      </dgm:t>
    </dgm:pt>
    <dgm:pt modelId="{9E22E8EA-A5C5-470E-991A-B32105B2EB34}" type="pres">
      <dgm:prSet presAssocID="{47AD1670-B132-4973-B522-008FFD783D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E777C4-7DA6-49E0-9339-F82607D35F66}" type="pres">
      <dgm:prSet presAssocID="{DF68DA3E-D14A-4DC8-8D64-367F7B43D8E3}" presName="hierRoot1" presStyleCnt="0"/>
      <dgm:spPr/>
    </dgm:pt>
    <dgm:pt modelId="{D7DB96A2-2A9F-4220-8438-04FE5EC17F24}" type="pres">
      <dgm:prSet presAssocID="{DF68DA3E-D14A-4DC8-8D64-367F7B43D8E3}" presName="composite" presStyleCnt="0"/>
      <dgm:spPr/>
    </dgm:pt>
    <dgm:pt modelId="{999BC46C-EEB3-48B6-87F9-724298883272}" type="pres">
      <dgm:prSet presAssocID="{DF68DA3E-D14A-4DC8-8D64-367F7B43D8E3}" presName="image" presStyleLbl="node0" presStyleIdx="0" presStyleCnt="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e d’hommes contour"/>
        </a:ext>
      </dgm:extLst>
    </dgm:pt>
    <dgm:pt modelId="{D8920197-0210-43B9-BD5E-B7B190801F78}" type="pres">
      <dgm:prSet presAssocID="{DF68DA3E-D14A-4DC8-8D64-367F7B43D8E3}" presName="text" presStyleLbl="revTx" presStyleIdx="0" presStyleCnt="3">
        <dgm:presLayoutVars>
          <dgm:chPref val="3"/>
        </dgm:presLayoutVars>
      </dgm:prSet>
      <dgm:spPr/>
    </dgm:pt>
    <dgm:pt modelId="{08BE389F-3E47-48E1-9B96-3DC6279E3446}" type="pres">
      <dgm:prSet presAssocID="{DF68DA3E-D14A-4DC8-8D64-367F7B43D8E3}" presName="hierChild2" presStyleCnt="0"/>
      <dgm:spPr/>
    </dgm:pt>
    <dgm:pt modelId="{A3C3DF40-2804-442C-9151-1B855C605199}" type="pres">
      <dgm:prSet presAssocID="{D28D0EA6-3EDE-4910-94BD-9B0CE53A3393}" presName="Name10" presStyleLbl="parChTrans1D2" presStyleIdx="0" presStyleCnt="2"/>
      <dgm:spPr/>
    </dgm:pt>
    <dgm:pt modelId="{DEDA25BF-ECFA-4F7F-9531-125E5421F7E2}" type="pres">
      <dgm:prSet presAssocID="{215C1662-1113-4FE5-A3AE-855A388727D6}" presName="hierRoot2" presStyleCnt="0"/>
      <dgm:spPr/>
    </dgm:pt>
    <dgm:pt modelId="{7119BA9E-6256-4B11-B8F5-0B6048F27266}" type="pres">
      <dgm:prSet presAssocID="{215C1662-1113-4FE5-A3AE-855A388727D6}" presName="composite2" presStyleCnt="0"/>
      <dgm:spPr/>
    </dgm:pt>
    <dgm:pt modelId="{DAAD3B78-8B5B-4F37-915D-37196C07B324}" type="pres">
      <dgm:prSet presAssocID="{215C1662-1113-4FE5-A3AE-855A388727D6}" presName="image2" presStyleLbl="node2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femelle avec un remplissage uni"/>
        </a:ext>
      </dgm:extLst>
    </dgm:pt>
    <dgm:pt modelId="{808166EA-937F-44B9-92FF-FC20C3DF2604}" type="pres">
      <dgm:prSet presAssocID="{215C1662-1113-4FE5-A3AE-855A388727D6}" presName="text2" presStyleLbl="revTx" presStyleIdx="1" presStyleCnt="3">
        <dgm:presLayoutVars>
          <dgm:chPref val="3"/>
        </dgm:presLayoutVars>
      </dgm:prSet>
      <dgm:spPr/>
    </dgm:pt>
    <dgm:pt modelId="{885ACB58-E935-4707-8374-3848313C82D2}" type="pres">
      <dgm:prSet presAssocID="{215C1662-1113-4FE5-A3AE-855A388727D6}" presName="hierChild3" presStyleCnt="0"/>
      <dgm:spPr/>
    </dgm:pt>
    <dgm:pt modelId="{B95B3EB8-7890-420E-B9A7-60D8D55A50CE}" type="pres">
      <dgm:prSet presAssocID="{021B002E-3BCD-44C1-9275-0FD9FA117027}" presName="Name10" presStyleLbl="parChTrans1D2" presStyleIdx="1" presStyleCnt="2"/>
      <dgm:spPr/>
    </dgm:pt>
    <dgm:pt modelId="{A97E6E80-651B-439E-89C0-0AAD91D34E34}" type="pres">
      <dgm:prSet presAssocID="{DAC45BB6-45BD-4AC4-B7E5-4D55AF203F7A}" presName="hierRoot2" presStyleCnt="0"/>
      <dgm:spPr/>
    </dgm:pt>
    <dgm:pt modelId="{F3381550-6DBD-4435-9757-04031B0C56FA}" type="pres">
      <dgm:prSet presAssocID="{DAC45BB6-45BD-4AC4-B7E5-4D55AF203F7A}" presName="composite2" presStyleCnt="0"/>
      <dgm:spPr/>
    </dgm:pt>
    <dgm:pt modelId="{59654AB7-7284-4148-B825-4F2103C0265F}" type="pres">
      <dgm:prSet presAssocID="{DAC45BB6-45BD-4AC4-B7E5-4D55AF203F7A}" presName="image2" presStyleLbl="node2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mâle avec un remplissage uni"/>
        </a:ext>
      </dgm:extLst>
    </dgm:pt>
    <dgm:pt modelId="{4652CEFB-320F-4EEA-85EE-F6A56C4435BA}" type="pres">
      <dgm:prSet presAssocID="{DAC45BB6-45BD-4AC4-B7E5-4D55AF203F7A}" presName="text2" presStyleLbl="revTx" presStyleIdx="2" presStyleCnt="3">
        <dgm:presLayoutVars>
          <dgm:chPref val="3"/>
        </dgm:presLayoutVars>
      </dgm:prSet>
      <dgm:spPr/>
    </dgm:pt>
    <dgm:pt modelId="{555CBA8D-283A-4E13-9AFC-707810E760BF}" type="pres">
      <dgm:prSet presAssocID="{DAC45BB6-45BD-4AC4-B7E5-4D55AF203F7A}" presName="hierChild3" presStyleCnt="0"/>
      <dgm:spPr/>
    </dgm:pt>
  </dgm:ptLst>
  <dgm:cxnLst>
    <dgm:cxn modelId="{DF5B8808-15C5-49DB-B526-959A7D10C9CC}" type="presOf" srcId="{D28D0EA6-3EDE-4910-94BD-9B0CE53A3393}" destId="{A3C3DF40-2804-442C-9151-1B855C605199}" srcOrd="0" destOrd="0" presId="urn:microsoft.com/office/officeart/2009/layout/CirclePictureHierarchy"/>
    <dgm:cxn modelId="{D4BC150E-6AC9-42D3-8CF8-4A75EEB5C443}" type="presOf" srcId="{021B002E-3BCD-44C1-9275-0FD9FA117027}" destId="{B95B3EB8-7890-420E-B9A7-60D8D55A50CE}" srcOrd="0" destOrd="0" presId="urn:microsoft.com/office/officeart/2009/layout/CirclePictureHierarchy"/>
    <dgm:cxn modelId="{155C7E64-5C0C-4BCE-9C9A-1E010E52E8D5}" type="presOf" srcId="{DF68DA3E-D14A-4DC8-8D64-367F7B43D8E3}" destId="{D8920197-0210-43B9-BD5E-B7B190801F78}" srcOrd="0" destOrd="0" presId="urn:microsoft.com/office/officeart/2009/layout/CirclePictureHierarchy"/>
    <dgm:cxn modelId="{04BCD752-FB12-4578-8DE7-C8405FD233E8}" type="presOf" srcId="{215C1662-1113-4FE5-A3AE-855A388727D6}" destId="{808166EA-937F-44B9-92FF-FC20C3DF2604}" srcOrd="0" destOrd="0" presId="urn:microsoft.com/office/officeart/2009/layout/CirclePictureHierarchy"/>
    <dgm:cxn modelId="{1F0F1679-50B9-4293-9653-F0191F7A1052}" type="presOf" srcId="{47AD1670-B132-4973-B522-008FFD783D8D}" destId="{9E22E8EA-A5C5-470E-991A-B32105B2EB34}" srcOrd="0" destOrd="0" presId="urn:microsoft.com/office/officeart/2009/layout/CirclePictureHierarchy"/>
    <dgm:cxn modelId="{B7FDBE7C-BBAD-44B0-9060-71F3D823BE1C}" srcId="{DF68DA3E-D14A-4DC8-8D64-367F7B43D8E3}" destId="{DAC45BB6-45BD-4AC4-B7E5-4D55AF203F7A}" srcOrd="1" destOrd="0" parTransId="{021B002E-3BCD-44C1-9275-0FD9FA117027}" sibTransId="{490ED9AD-BEF9-442A-B016-75A86176077C}"/>
    <dgm:cxn modelId="{95D896AF-59D4-4787-819E-CE738AFFD559}" srcId="{DF68DA3E-D14A-4DC8-8D64-367F7B43D8E3}" destId="{215C1662-1113-4FE5-A3AE-855A388727D6}" srcOrd="0" destOrd="0" parTransId="{D28D0EA6-3EDE-4910-94BD-9B0CE53A3393}" sibTransId="{151F9112-DBA7-47D6-9222-A6365085E3B5}"/>
    <dgm:cxn modelId="{A3978ADC-D4E5-4366-86D1-44DB0E6D9E40}" type="presOf" srcId="{DAC45BB6-45BD-4AC4-B7E5-4D55AF203F7A}" destId="{4652CEFB-320F-4EEA-85EE-F6A56C4435BA}" srcOrd="0" destOrd="0" presId="urn:microsoft.com/office/officeart/2009/layout/CirclePictureHierarchy"/>
    <dgm:cxn modelId="{8602E8EA-1B34-4546-8FF0-6378AFE33BF1}" srcId="{47AD1670-B132-4973-B522-008FFD783D8D}" destId="{DF68DA3E-D14A-4DC8-8D64-367F7B43D8E3}" srcOrd="0" destOrd="0" parTransId="{18DA4CC6-7CBD-4A36-99EC-198F17E24706}" sibTransId="{851EE3AB-423D-4DB4-91B4-D9F2EB680F66}"/>
    <dgm:cxn modelId="{44197CD8-EF4E-441D-8FBC-1C3C2A316FC4}" type="presParOf" srcId="{9E22E8EA-A5C5-470E-991A-B32105B2EB34}" destId="{B7E777C4-7DA6-49E0-9339-F82607D35F66}" srcOrd="0" destOrd="0" presId="urn:microsoft.com/office/officeart/2009/layout/CirclePictureHierarchy"/>
    <dgm:cxn modelId="{B33203AA-B4F9-4991-975E-EB2326C27C44}" type="presParOf" srcId="{B7E777C4-7DA6-49E0-9339-F82607D35F66}" destId="{D7DB96A2-2A9F-4220-8438-04FE5EC17F24}" srcOrd="0" destOrd="0" presId="urn:microsoft.com/office/officeart/2009/layout/CirclePictureHierarchy"/>
    <dgm:cxn modelId="{EC80A0B6-90C9-4501-B01D-61DE91BECC1A}" type="presParOf" srcId="{D7DB96A2-2A9F-4220-8438-04FE5EC17F24}" destId="{999BC46C-EEB3-48B6-87F9-724298883272}" srcOrd="0" destOrd="0" presId="urn:microsoft.com/office/officeart/2009/layout/CirclePictureHierarchy"/>
    <dgm:cxn modelId="{A1A99691-141D-4E92-89ED-A25A27755E9A}" type="presParOf" srcId="{D7DB96A2-2A9F-4220-8438-04FE5EC17F24}" destId="{D8920197-0210-43B9-BD5E-B7B190801F78}" srcOrd="1" destOrd="0" presId="urn:microsoft.com/office/officeart/2009/layout/CirclePictureHierarchy"/>
    <dgm:cxn modelId="{427CE5D4-9F72-46EF-84C5-421212B84737}" type="presParOf" srcId="{B7E777C4-7DA6-49E0-9339-F82607D35F66}" destId="{08BE389F-3E47-48E1-9B96-3DC6279E3446}" srcOrd="1" destOrd="0" presId="urn:microsoft.com/office/officeart/2009/layout/CirclePictureHierarchy"/>
    <dgm:cxn modelId="{BE3133B7-61A7-4C89-BBD0-B6AB7F742AF2}" type="presParOf" srcId="{08BE389F-3E47-48E1-9B96-3DC6279E3446}" destId="{A3C3DF40-2804-442C-9151-1B855C605199}" srcOrd="0" destOrd="0" presId="urn:microsoft.com/office/officeart/2009/layout/CirclePictureHierarchy"/>
    <dgm:cxn modelId="{DF3F1DFD-0CF4-414B-93B1-167C4DEA0A6C}" type="presParOf" srcId="{08BE389F-3E47-48E1-9B96-3DC6279E3446}" destId="{DEDA25BF-ECFA-4F7F-9531-125E5421F7E2}" srcOrd="1" destOrd="0" presId="urn:microsoft.com/office/officeart/2009/layout/CirclePictureHierarchy"/>
    <dgm:cxn modelId="{28627943-A95D-403F-81A7-B6770BF7FE81}" type="presParOf" srcId="{DEDA25BF-ECFA-4F7F-9531-125E5421F7E2}" destId="{7119BA9E-6256-4B11-B8F5-0B6048F27266}" srcOrd="0" destOrd="0" presId="urn:microsoft.com/office/officeart/2009/layout/CirclePictureHierarchy"/>
    <dgm:cxn modelId="{E9AE28FB-8242-4A52-B8A7-C8122551A6BA}" type="presParOf" srcId="{7119BA9E-6256-4B11-B8F5-0B6048F27266}" destId="{DAAD3B78-8B5B-4F37-915D-37196C07B324}" srcOrd="0" destOrd="0" presId="urn:microsoft.com/office/officeart/2009/layout/CirclePictureHierarchy"/>
    <dgm:cxn modelId="{B2CCD03B-74D8-478B-A260-C4B8F8D9C8EC}" type="presParOf" srcId="{7119BA9E-6256-4B11-B8F5-0B6048F27266}" destId="{808166EA-937F-44B9-92FF-FC20C3DF2604}" srcOrd="1" destOrd="0" presId="urn:microsoft.com/office/officeart/2009/layout/CirclePictureHierarchy"/>
    <dgm:cxn modelId="{3F776E0F-926F-4A06-929A-E39F417C5054}" type="presParOf" srcId="{DEDA25BF-ECFA-4F7F-9531-125E5421F7E2}" destId="{885ACB58-E935-4707-8374-3848313C82D2}" srcOrd="1" destOrd="0" presId="urn:microsoft.com/office/officeart/2009/layout/CirclePictureHierarchy"/>
    <dgm:cxn modelId="{B76F798F-E8AB-4FB7-BC84-41E9E2629362}" type="presParOf" srcId="{08BE389F-3E47-48E1-9B96-3DC6279E3446}" destId="{B95B3EB8-7890-420E-B9A7-60D8D55A50CE}" srcOrd="2" destOrd="0" presId="urn:microsoft.com/office/officeart/2009/layout/CirclePictureHierarchy"/>
    <dgm:cxn modelId="{B86515BE-7CF3-47A3-A904-5856AA3A0536}" type="presParOf" srcId="{08BE389F-3E47-48E1-9B96-3DC6279E3446}" destId="{A97E6E80-651B-439E-89C0-0AAD91D34E34}" srcOrd="3" destOrd="0" presId="urn:microsoft.com/office/officeart/2009/layout/CirclePictureHierarchy"/>
    <dgm:cxn modelId="{3B4409E6-DD42-416D-9E25-6BFAC1E0B2F8}" type="presParOf" srcId="{A97E6E80-651B-439E-89C0-0AAD91D34E34}" destId="{F3381550-6DBD-4435-9757-04031B0C56FA}" srcOrd="0" destOrd="0" presId="urn:microsoft.com/office/officeart/2009/layout/CirclePictureHierarchy"/>
    <dgm:cxn modelId="{563CBB75-EAF0-4BB5-94BF-69A6F6D0839D}" type="presParOf" srcId="{F3381550-6DBD-4435-9757-04031B0C56FA}" destId="{59654AB7-7284-4148-B825-4F2103C0265F}" srcOrd="0" destOrd="0" presId="urn:microsoft.com/office/officeart/2009/layout/CirclePictureHierarchy"/>
    <dgm:cxn modelId="{6312CD14-2F40-459B-952D-536367130538}" type="presParOf" srcId="{F3381550-6DBD-4435-9757-04031B0C56FA}" destId="{4652CEFB-320F-4EEA-85EE-F6A56C4435BA}" srcOrd="1" destOrd="0" presId="urn:microsoft.com/office/officeart/2009/layout/CirclePictureHierarchy"/>
    <dgm:cxn modelId="{66073373-277C-4F64-A9A4-1D7D3E304638}" type="presParOf" srcId="{A97E6E80-651B-439E-89C0-0AAD91D34E34}" destId="{555CBA8D-283A-4E13-9AFC-707810E760BF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AD1670-B132-4973-B522-008FFD783D8D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fr-FR"/>
        </a:p>
      </dgm:t>
    </dgm:pt>
    <dgm:pt modelId="{DF68DA3E-D14A-4DC8-8D64-367F7B43D8E3}">
      <dgm:prSet phldrT="[Texte]" phldr="0" custT="1"/>
      <dgm:spPr/>
      <dgm:t>
        <a:bodyPr/>
        <a:lstStyle/>
        <a:p>
          <a:r>
            <a:rPr lang="fr-FR" sz="7200" b="1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371</a:t>
          </a:r>
          <a:endParaRPr lang="fr-FR" sz="2900" b="1">
            <a:solidFill>
              <a:schemeClr val="accent5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DA4CC6-7CBD-4A36-99EC-198F17E24706}" type="parTrans" cxnId="{8602E8EA-1B34-4546-8FF0-6378AFE33BF1}">
      <dgm:prSet/>
      <dgm:spPr/>
      <dgm:t>
        <a:bodyPr/>
        <a:lstStyle/>
        <a:p>
          <a:endParaRPr lang="fr-FR"/>
        </a:p>
      </dgm:t>
    </dgm:pt>
    <dgm:pt modelId="{851EE3AB-423D-4DB4-91B4-D9F2EB680F66}" type="sibTrans" cxnId="{8602E8EA-1B34-4546-8FF0-6378AFE33BF1}">
      <dgm:prSet/>
      <dgm:spPr/>
      <dgm:t>
        <a:bodyPr/>
        <a:lstStyle/>
        <a:p>
          <a:endParaRPr lang="fr-FR"/>
        </a:p>
      </dgm:t>
    </dgm:pt>
    <dgm:pt modelId="{215C1662-1113-4FE5-A3AE-855A388727D6}">
      <dgm:prSet phldrT="[Texte]" phldr="0"/>
      <dgm:spPr/>
      <dgm:t>
        <a:bodyPr/>
        <a:lstStyle/>
        <a:p>
          <a:r>
            <a:rPr lang="fr-FR" b="1"/>
            <a:t>248 Femmes</a:t>
          </a:r>
          <a:br>
            <a:rPr lang="fr-FR" b="1"/>
          </a:br>
          <a:r>
            <a:rPr lang="fr-FR" b="1"/>
            <a:t>66,85 %</a:t>
          </a:r>
        </a:p>
      </dgm:t>
    </dgm:pt>
    <dgm:pt modelId="{D28D0EA6-3EDE-4910-94BD-9B0CE53A3393}" type="parTrans" cxnId="{95D896AF-59D4-4787-819E-CE738AFFD559}">
      <dgm:prSet/>
      <dgm:spPr/>
      <dgm:t>
        <a:bodyPr/>
        <a:lstStyle/>
        <a:p>
          <a:endParaRPr lang="fr-FR"/>
        </a:p>
      </dgm:t>
    </dgm:pt>
    <dgm:pt modelId="{151F9112-DBA7-47D6-9222-A6365085E3B5}" type="sibTrans" cxnId="{95D896AF-59D4-4787-819E-CE738AFFD559}">
      <dgm:prSet/>
      <dgm:spPr/>
      <dgm:t>
        <a:bodyPr/>
        <a:lstStyle/>
        <a:p>
          <a:endParaRPr lang="fr-FR"/>
        </a:p>
      </dgm:t>
    </dgm:pt>
    <dgm:pt modelId="{DAC45BB6-45BD-4AC4-B7E5-4D55AF203F7A}">
      <dgm:prSet phldrT="[Texte]" phldr="0"/>
      <dgm:spPr/>
      <dgm:t>
        <a:bodyPr/>
        <a:lstStyle/>
        <a:p>
          <a:r>
            <a:rPr lang="fr-FR" b="1"/>
            <a:t>123 Hommes</a:t>
          </a:r>
          <a:br>
            <a:rPr lang="fr-FR" b="1"/>
          </a:br>
          <a:r>
            <a:rPr lang="fr-FR" b="1"/>
            <a:t>33,15%</a:t>
          </a:r>
        </a:p>
      </dgm:t>
    </dgm:pt>
    <dgm:pt modelId="{021B002E-3BCD-44C1-9275-0FD9FA117027}" type="parTrans" cxnId="{B7FDBE7C-BBAD-44B0-9060-71F3D823BE1C}">
      <dgm:prSet/>
      <dgm:spPr/>
      <dgm:t>
        <a:bodyPr/>
        <a:lstStyle/>
        <a:p>
          <a:endParaRPr lang="fr-FR"/>
        </a:p>
      </dgm:t>
    </dgm:pt>
    <dgm:pt modelId="{490ED9AD-BEF9-442A-B016-75A86176077C}" type="sibTrans" cxnId="{B7FDBE7C-BBAD-44B0-9060-71F3D823BE1C}">
      <dgm:prSet/>
      <dgm:spPr/>
      <dgm:t>
        <a:bodyPr/>
        <a:lstStyle/>
        <a:p>
          <a:endParaRPr lang="fr-FR"/>
        </a:p>
      </dgm:t>
    </dgm:pt>
    <dgm:pt modelId="{9E22E8EA-A5C5-470E-991A-B32105B2EB34}" type="pres">
      <dgm:prSet presAssocID="{47AD1670-B132-4973-B522-008FFD783D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E777C4-7DA6-49E0-9339-F82607D35F66}" type="pres">
      <dgm:prSet presAssocID="{DF68DA3E-D14A-4DC8-8D64-367F7B43D8E3}" presName="hierRoot1" presStyleCnt="0"/>
      <dgm:spPr/>
    </dgm:pt>
    <dgm:pt modelId="{D7DB96A2-2A9F-4220-8438-04FE5EC17F24}" type="pres">
      <dgm:prSet presAssocID="{DF68DA3E-D14A-4DC8-8D64-367F7B43D8E3}" presName="composite" presStyleCnt="0"/>
      <dgm:spPr/>
    </dgm:pt>
    <dgm:pt modelId="{999BC46C-EEB3-48B6-87F9-724298883272}" type="pres">
      <dgm:prSet presAssocID="{DF68DA3E-D14A-4DC8-8D64-367F7B43D8E3}" presName="image" presStyleLbl="node0" presStyleIdx="0" presStyleCnt="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e d’hommes contour"/>
        </a:ext>
      </dgm:extLst>
    </dgm:pt>
    <dgm:pt modelId="{D8920197-0210-43B9-BD5E-B7B190801F78}" type="pres">
      <dgm:prSet presAssocID="{DF68DA3E-D14A-4DC8-8D64-367F7B43D8E3}" presName="text" presStyleLbl="revTx" presStyleIdx="0" presStyleCnt="3">
        <dgm:presLayoutVars>
          <dgm:chPref val="3"/>
        </dgm:presLayoutVars>
      </dgm:prSet>
      <dgm:spPr/>
    </dgm:pt>
    <dgm:pt modelId="{08BE389F-3E47-48E1-9B96-3DC6279E3446}" type="pres">
      <dgm:prSet presAssocID="{DF68DA3E-D14A-4DC8-8D64-367F7B43D8E3}" presName="hierChild2" presStyleCnt="0"/>
      <dgm:spPr/>
    </dgm:pt>
    <dgm:pt modelId="{A3C3DF40-2804-442C-9151-1B855C605199}" type="pres">
      <dgm:prSet presAssocID="{D28D0EA6-3EDE-4910-94BD-9B0CE53A3393}" presName="Name10" presStyleLbl="parChTrans1D2" presStyleIdx="0" presStyleCnt="2"/>
      <dgm:spPr/>
    </dgm:pt>
    <dgm:pt modelId="{DEDA25BF-ECFA-4F7F-9531-125E5421F7E2}" type="pres">
      <dgm:prSet presAssocID="{215C1662-1113-4FE5-A3AE-855A388727D6}" presName="hierRoot2" presStyleCnt="0"/>
      <dgm:spPr/>
    </dgm:pt>
    <dgm:pt modelId="{7119BA9E-6256-4B11-B8F5-0B6048F27266}" type="pres">
      <dgm:prSet presAssocID="{215C1662-1113-4FE5-A3AE-855A388727D6}" presName="composite2" presStyleCnt="0"/>
      <dgm:spPr/>
    </dgm:pt>
    <dgm:pt modelId="{DAAD3B78-8B5B-4F37-915D-37196C07B324}" type="pres">
      <dgm:prSet presAssocID="{215C1662-1113-4FE5-A3AE-855A388727D6}" presName="image2" presStyleLbl="node2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femelle avec un remplissage uni"/>
        </a:ext>
      </dgm:extLst>
    </dgm:pt>
    <dgm:pt modelId="{808166EA-937F-44B9-92FF-FC20C3DF2604}" type="pres">
      <dgm:prSet presAssocID="{215C1662-1113-4FE5-A3AE-855A388727D6}" presName="text2" presStyleLbl="revTx" presStyleIdx="1" presStyleCnt="3">
        <dgm:presLayoutVars>
          <dgm:chPref val="3"/>
        </dgm:presLayoutVars>
      </dgm:prSet>
      <dgm:spPr/>
    </dgm:pt>
    <dgm:pt modelId="{885ACB58-E935-4707-8374-3848313C82D2}" type="pres">
      <dgm:prSet presAssocID="{215C1662-1113-4FE5-A3AE-855A388727D6}" presName="hierChild3" presStyleCnt="0"/>
      <dgm:spPr/>
    </dgm:pt>
    <dgm:pt modelId="{B95B3EB8-7890-420E-B9A7-60D8D55A50CE}" type="pres">
      <dgm:prSet presAssocID="{021B002E-3BCD-44C1-9275-0FD9FA117027}" presName="Name10" presStyleLbl="parChTrans1D2" presStyleIdx="1" presStyleCnt="2"/>
      <dgm:spPr/>
    </dgm:pt>
    <dgm:pt modelId="{A97E6E80-651B-439E-89C0-0AAD91D34E34}" type="pres">
      <dgm:prSet presAssocID="{DAC45BB6-45BD-4AC4-B7E5-4D55AF203F7A}" presName="hierRoot2" presStyleCnt="0"/>
      <dgm:spPr/>
    </dgm:pt>
    <dgm:pt modelId="{F3381550-6DBD-4435-9757-04031B0C56FA}" type="pres">
      <dgm:prSet presAssocID="{DAC45BB6-45BD-4AC4-B7E5-4D55AF203F7A}" presName="composite2" presStyleCnt="0"/>
      <dgm:spPr/>
    </dgm:pt>
    <dgm:pt modelId="{59654AB7-7284-4148-B825-4F2103C0265F}" type="pres">
      <dgm:prSet presAssocID="{DAC45BB6-45BD-4AC4-B7E5-4D55AF203F7A}" presName="image2" presStyleLbl="node2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mâle avec un remplissage uni"/>
        </a:ext>
      </dgm:extLst>
    </dgm:pt>
    <dgm:pt modelId="{4652CEFB-320F-4EEA-85EE-F6A56C4435BA}" type="pres">
      <dgm:prSet presAssocID="{DAC45BB6-45BD-4AC4-B7E5-4D55AF203F7A}" presName="text2" presStyleLbl="revTx" presStyleIdx="2" presStyleCnt="3">
        <dgm:presLayoutVars>
          <dgm:chPref val="3"/>
        </dgm:presLayoutVars>
      </dgm:prSet>
      <dgm:spPr/>
    </dgm:pt>
    <dgm:pt modelId="{555CBA8D-283A-4E13-9AFC-707810E760BF}" type="pres">
      <dgm:prSet presAssocID="{DAC45BB6-45BD-4AC4-B7E5-4D55AF203F7A}" presName="hierChild3" presStyleCnt="0"/>
      <dgm:spPr/>
    </dgm:pt>
  </dgm:ptLst>
  <dgm:cxnLst>
    <dgm:cxn modelId="{DF5B8808-15C5-49DB-B526-959A7D10C9CC}" type="presOf" srcId="{D28D0EA6-3EDE-4910-94BD-9B0CE53A3393}" destId="{A3C3DF40-2804-442C-9151-1B855C605199}" srcOrd="0" destOrd="0" presId="urn:microsoft.com/office/officeart/2009/layout/CirclePictureHierarchy"/>
    <dgm:cxn modelId="{D4BC150E-6AC9-42D3-8CF8-4A75EEB5C443}" type="presOf" srcId="{021B002E-3BCD-44C1-9275-0FD9FA117027}" destId="{B95B3EB8-7890-420E-B9A7-60D8D55A50CE}" srcOrd="0" destOrd="0" presId="urn:microsoft.com/office/officeart/2009/layout/CirclePictureHierarchy"/>
    <dgm:cxn modelId="{155C7E64-5C0C-4BCE-9C9A-1E010E52E8D5}" type="presOf" srcId="{DF68DA3E-D14A-4DC8-8D64-367F7B43D8E3}" destId="{D8920197-0210-43B9-BD5E-B7B190801F78}" srcOrd="0" destOrd="0" presId="urn:microsoft.com/office/officeart/2009/layout/CirclePictureHierarchy"/>
    <dgm:cxn modelId="{04BCD752-FB12-4578-8DE7-C8405FD233E8}" type="presOf" srcId="{215C1662-1113-4FE5-A3AE-855A388727D6}" destId="{808166EA-937F-44B9-92FF-FC20C3DF2604}" srcOrd="0" destOrd="0" presId="urn:microsoft.com/office/officeart/2009/layout/CirclePictureHierarchy"/>
    <dgm:cxn modelId="{1F0F1679-50B9-4293-9653-F0191F7A1052}" type="presOf" srcId="{47AD1670-B132-4973-B522-008FFD783D8D}" destId="{9E22E8EA-A5C5-470E-991A-B32105B2EB34}" srcOrd="0" destOrd="0" presId="urn:microsoft.com/office/officeart/2009/layout/CirclePictureHierarchy"/>
    <dgm:cxn modelId="{B7FDBE7C-BBAD-44B0-9060-71F3D823BE1C}" srcId="{DF68DA3E-D14A-4DC8-8D64-367F7B43D8E3}" destId="{DAC45BB6-45BD-4AC4-B7E5-4D55AF203F7A}" srcOrd="1" destOrd="0" parTransId="{021B002E-3BCD-44C1-9275-0FD9FA117027}" sibTransId="{490ED9AD-BEF9-442A-B016-75A86176077C}"/>
    <dgm:cxn modelId="{95D896AF-59D4-4787-819E-CE738AFFD559}" srcId="{DF68DA3E-D14A-4DC8-8D64-367F7B43D8E3}" destId="{215C1662-1113-4FE5-A3AE-855A388727D6}" srcOrd="0" destOrd="0" parTransId="{D28D0EA6-3EDE-4910-94BD-9B0CE53A3393}" sibTransId="{151F9112-DBA7-47D6-9222-A6365085E3B5}"/>
    <dgm:cxn modelId="{A3978ADC-D4E5-4366-86D1-44DB0E6D9E40}" type="presOf" srcId="{DAC45BB6-45BD-4AC4-B7E5-4D55AF203F7A}" destId="{4652CEFB-320F-4EEA-85EE-F6A56C4435BA}" srcOrd="0" destOrd="0" presId="urn:microsoft.com/office/officeart/2009/layout/CirclePictureHierarchy"/>
    <dgm:cxn modelId="{8602E8EA-1B34-4546-8FF0-6378AFE33BF1}" srcId="{47AD1670-B132-4973-B522-008FFD783D8D}" destId="{DF68DA3E-D14A-4DC8-8D64-367F7B43D8E3}" srcOrd="0" destOrd="0" parTransId="{18DA4CC6-7CBD-4A36-99EC-198F17E24706}" sibTransId="{851EE3AB-423D-4DB4-91B4-D9F2EB680F66}"/>
    <dgm:cxn modelId="{44197CD8-EF4E-441D-8FBC-1C3C2A316FC4}" type="presParOf" srcId="{9E22E8EA-A5C5-470E-991A-B32105B2EB34}" destId="{B7E777C4-7DA6-49E0-9339-F82607D35F66}" srcOrd="0" destOrd="0" presId="urn:microsoft.com/office/officeart/2009/layout/CirclePictureHierarchy"/>
    <dgm:cxn modelId="{B33203AA-B4F9-4991-975E-EB2326C27C44}" type="presParOf" srcId="{B7E777C4-7DA6-49E0-9339-F82607D35F66}" destId="{D7DB96A2-2A9F-4220-8438-04FE5EC17F24}" srcOrd="0" destOrd="0" presId="urn:microsoft.com/office/officeart/2009/layout/CirclePictureHierarchy"/>
    <dgm:cxn modelId="{EC80A0B6-90C9-4501-B01D-61DE91BECC1A}" type="presParOf" srcId="{D7DB96A2-2A9F-4220-8438-04FE5EC17F24}" destId="{999BC46C-EEB3-48B6-87F9-724298883272}" srcOrd="0" destOrd="0" presId="urn:microsoft.com/office/officeart/2009/layout/CirclePictureHierarchy"/>
    <dgm:cxn modelId="{A1A99691-141D-4E92-89ED-A25A27755E9A}" type="presParOf" srcId="{D7DB96A2-2A9F-4220-8438-04FE5EC17F24}" destId="{D8920197-0210-43B9-BD5E-B7B190801F78}" srcOrd="1" destOrd="0" presId="urn:microsoft.com/office/officeart/2009/layout/CirclePictureHierarchy"/>
    <dgm:cxn modelId="{427CE5D4-9F72-46EF-84C5-421212B84737}" type="presParOf" srcId="{B7E777C4-7DA6-49E0-9339-F82607D35F66}" destId="{08BE389F-3E47-48E1-9B96-3DC6279E3446}" srcOrd="1" destOrd="0" presId="urn:microsoft.com/office/officeart/2009/layout/CirclePictureHierarchy"/>
    <dgm:cxn modelId="{BE3133B7-61A7-4C89-BBD0-B6AB7F742AF2}" type="presParOf" srcId="{08BE389F-3E47-48E1-9B96-3DC6279E3446}" destId="{A3C3DF40-2804-442C-9151-1B855C605199}" srcOrd="0" destOrd="0" presId="urn:microsoft.com/office/officeart/2009/layout/CirclePictureHierarchy"/>
    <dgm:cxn modelId="{DF3F1DFD-0CF4-414B-93B1-167C4DEA0A6C}" type="presParOf" srcId="{08BE389F-3E47-48E1-9B96-3DC6279E3446}" destId="{DEDA25BF-ECFA-4F7F-9531-125E5421F7E2}" srcOrd="1" destOrd="0" presId="urn:microsoft.com/office/officeart/2009/layout/CirclePictureHierarchy"/>
    <dgm:cxn modelId="{28627943-A95D-403F-81A7-B6770BF7FE81}" type="presParOf" srcId="{DEDA25BF-ECFA-4F7F-9531-125E5421F7E2}" destId="{7119BA9E-6256-4B11-B8F5-0B6048F27266}" srcOrd="0" destOrd="0" presId="urn:microsoft.com/office/officeart/2009/layout/CirclePictureHierarchy"/>
    <dgm:cxn modelId="{E9AE28FB-8242-4A52-B8A7-C8122551A6BA}" type="presParOf" srcId="{7119BA9E-6256-4B11-B8F5-0B6048F27266}" destId="{DAAD3B78-8B5B-4F37-915D-37196C07B324}" srcOrd="0" destOrd="0" presId="urn:microsoft.com/office/officeart/2009/layout/CirclePictureHierarchy"/>
    <dgm:cxn modelId="{B2CCD03B-74D8-478B-A260-C4B8F8D9C8EC}" type="presParOf" srcId="{7119BA9E-6256-4B11-B8F5-0B6048F27266}" destId="{808166EA-937F-44B9-92FF-FC20C3DF2604}" srcOrd="1" destOrd="0" presId="urn:microsoft.com/office/officeart/2009/layout/CirclePictureHierarchy"/>
    <dgm:cxn modelId="{3F776E0F-926F-4A06-929A-E39F417C5054}" type="presParOf" srcId="{DEDA25BF-ECFA-4F7F-9531-125E5421F7E2}" destId="{885ACB58-E935-4707-8374-3848313C82D2}" srcOrd="1" destOrd="0" presId="urn:microsoft.com/office/officeart/2009/layout/CirclePictureHierarchy"/>
    <dgm:cxn modelId="{B76F798F-E8AB-4FB7-BC84-41E9E2629362}" type="presParOf" srcId="{08BE389F-3E47-48E1-9B96-3DC6279E3446}" destId="{B95B3EB8-7890-420E-B9A7-60D8D55A50CE}" srcOrd="2" destOrd="0" presId="urn:microsoft.com/office/officeart/2009/layout/CirclePictureHierarchy"/>
    <dgm:cxn modelId="{B86515BE-7CF3-47A3-A904-5856AA3A0536}" type="presParOf" srcId="{08BE389F-3E47-48E1-9B96-3DC6279E3446}" destId="{A97E6E80-651B-439E-89C0-0AAD91D34E34}" srcOrd="3" destOrd="0" presId="urn:microsoft.com/office/officeart/2009/layout/CirclePictureHierarchy"/>
    <dgm:cxn modelId="{3B4409E6-DD42-416D-9E25-6BFAC1E0B2F8}" type="presParOf" srcId="{A97E6E80-651B-439E-89C0-0AAD91D34E34}" destId="{F3381550-6DBD-4435-9757-04031B0C56FA}" srcOrd="0" destOrd="0" presId="urn:microsoft.com/office/officeart/2009/layout/CirclePictureHierarchy"/>
    <dgm:cxn modelId="{563CBB75-EAF0-4BB5-94BF-69A6F6D0839D}" type="presParOf" srcId="{F3381550-6DBD-4435-9757-04031B0C56FA}" destId="{59654AB7-7284-4148-B825-4F2103C0265F}" srcOrd="0" destOrd="0" presId="urn:microsoft.com/office/officeart/2009/layout/CirclePictureHierarchy"/>
    <dgm:cxn modelId="{6312CD14-2F40-459B-952D-536367130538}" type="presParOf" srcId="{F3381550-6DBD-4435-9757-04031B0C56FA}" destId="{4652CEFB-320F-4EEA-85EE-F6A56C4435BA}" srcOrd="1" destOrd="0" presId="urn:microsoft.com/office/officeart/2009/layout/CirclePictureHierarchy"/>
    <dgm:cxn modelId="{66073373-277C-4F64-A9A4-1D7D3E304638}" type="presParOf" srcId="{A97E6E80-651B-439E-89C0-0AAD91D34E34}" destId="{555CBA8D-283A-4E13-9AFC-707810E760BF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AD1670-B132-4973-B522-008FFD783D8D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fr-FR"/>
        </a:p>
      </dgm:t>
    </dgm:pt>
    <dgm:pt modelId="{DF68DA3E-D14A-4DC8-8D64-367F7B43D8E3}">
      <dgm:prSet phldrT="[Texte]" phldr="0" custT="1"/>
      <dgm:spPr/>
      <dgm:t>
        <a:bodyPr/>
        <a:lstStyle/>
        <a:p>
          <a:r>
            <a:rPr lang="fr-FR" sz="7200" b="1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854</a:t>
          </a:r>
        </a:p>
      </dgm:t>
    </dgm:pt>
    <dgm:pt modelId="{18DA4CC6-7CBD-4A36-99EC-198F17E24706}" type="parTrans" cxnId="{8602E8EA-1B34-4546-8FF0-6378AFE33BF1}">
      <dgm:prSet/>
      <dgm:spPr/>
      <dgm:t>
        <a:bodyPr/>
        <a:lstStyle/>
        <a:p>
          <a:endParaRPr lang="fr-FR"/>
        </a:p>
      </dgm:t>
    </dgm:pt>
    <dgm:pt modelId="{851EE3AB-423D-4DB4-91B4-D9F2EB680F66}" type="sibTrans" cxnId="{8602E8EA-1B34-4546-8FF0-6378AFE33BF1}">
      <dgm:prSet/>
      <dgm:spPr/>
      <dgm:t>
        <a:bodyPr/>
        <a:lstStyle/>
        <a:p>
          <a:endParaRPr lang="fr-FR"/>
        </a:p>
      </dgm:t>
    </dgm:pt>
    <dgm:pt modelId="{215C1662-1113-4FE5-A3AE-855A388727D6}">
      <dgm:prSet phldrT="[Texte]" phldr="0"/>
      <dgm:spPr/>
      <dgm:t>
        <a:bodyPr/>
        <a:lstStyle/>
        <a:p>
          <a:r>
            <a:rPr lang="fr-FR" b="1"/>
            <a:t>589 Femmes</a:t>
          </a:r>
          <a:br>
            <a:rPr lang="fr-FR" b="1"/>
          </a:br>
          <a:r>
            <a:rPr lang="fr-FR" b="1"/>
            <a:t>68,97 %</a:t>
          </a:r>
        </a:p>
      </dgm:t>
    </dgm:pt>
    <dgm:pt modelId="{D28D0EA6-3EDE-4910-94BD-9B0CE53A3393}" type="parTrans" cxnId="{95D896AF-59D4-4787-819E-CE738AFFD559}">
      <dgm:prSet/>
      <dgm:spPr/>
      <dgm:t>
        <a:bodyPr/>
        <a:lstStyle/>
        <a:p>
          <a:endParaRPr lang="fr-FR"/>
        </a:p>
      </dgm:t>
    </dgm:pt>
    <dgm:pt modelId="{151F9112-DBA7-47D6-9222-A6365085E3B5}" type="sibTrans" cxnId="{95D896AF-59D4-4787-819E-CE738AFFD559}">
      <dgm:prSet/>
      <dgm:spPr/>
      <dgm:t>
        <a:bodyPr/>
        <a:lstStyle/>
        <a:p>
          <a:endParaRPr lang="fr-FR"/>
        </a:p>
      </dgm:t>
    </dgm:pt>
    <dgm:pt modelId="{DAC45BB6-45BD-4AC4-B7E5-4D55AF203F7A}">
      <dgm:prSet phldrT="[Texte]" phldr="0"/>
      <dgm:spPr/>
      <dgm:t>
        <a:bodyPr/>
        <a:lstStyle/>
        <a:p>
          <a:r>
            <a:rPr lang="fr-FR" b="1"/>
            <a:t>265 Hommes</a:t>
          </a:r>
          <a:br>
            <a:rPr lang="fr-FR" b="1"/>
          </a:br>
          <a:r>
            <a:rPr lang="fr-FR" b="1"/>
            <a:t>31,03%</a:t>
          </a:r>
        </a:p>
      </dgm:t>
    </dgm:pt>
    <dgm:pt modelId="{021B002E-3BCD-44C1-9275-0FD9FA117027}" type="parTrans" cxnId="{B7FDBE7C-BBAD-44B0-9060-71F3D823BE1C}">
      <dgm:prSet/>
      <dgm:spPr/>
      <dgm:t>
        <a:bodyPr/>
        <a:lstStyle/>
        <a:p>
          <a:endParaRPr lang="fr-FR"/>
        </a:p>
      </dgm:t>
    </dgm:pt>
    <dgm:pt modelId="{490ED9AD-BEF9-442A-B016-75A86176077C}" type="sibTrans" cxnId="{B7FDBE7C-BBAD-44B0-9060-71F3D823BE1C}">
      <dgm:prSet/>
      <dgm:spPr/>
      <dgm:t>
        <a:bodyPr/>
        <a:lstStyle/>
        <a:p>
          <a:endParaRPr lang="fr-FR"/>
        </a:p>
      </dgm:t>
    </dgm:pt>
    <dgm:pt modelId="{9E22E8EA-A5C5-470E-991A-B32105B2EB34}" type="pres">
      <dgm:prSet presAssocID="{47AD1670-B132-4973-B522-008FFD783D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E777C4-7DA6-49E0-9339-F82607D35F66}" type="pres">
      <dgm:prSet presAssocID="{DF68DA3E-D14A-4DC8-8D64-367F7B43D8E3}" presName="hierRoot1" presStyleCnt="0"/>
      <dgm:spPr/>
    </dgm:pt>
    <dgm:pt modelId="{D7DB96A2-2A9F-4220-8438-04FE5EC17F24}" type="pres">
      <dgm:prSet presAssocID="{DF68DA3E-D14A-4DC8-8D64-367F7B43D8E3}" presName="composite" presStyleCnt="0"/>
      <dgm:spPr/>
    </dgm:pt>
    <dgm:pt modelId="{999BC46C-EEB3-48B6-87F9-724298883272}" type="pres">
      <dgm:prSet presAssocID="{DF68DA3E-D14A-4DC8-8D64-367F7B43D8E3}" presName="image" presStyleLbl="node0" presStyleIdx="0" presStyleCnt="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e d’hommes contour"/>
        </a:ext>
      </dgm:extLst>
    </dgm:pt>
    <dgm:pt modelId="{D8920197-0210-43B9-BD5E-B7B190801F78}" type="pres">
      <dgm:prSet presAssocID="{DF68DA3E-D14A-4DC8-8D64-367F7B43D8E3}" presName="text" presStyleLbl="revTx" presStyleIdx="0" presStyleCnt="3">
        <dgm:presLayoutVars>
          <dgm:chPref val="3"/>
        </dgm:presLayoutVars>
      </dgm:prSet>
      <dgm:spPr/>
    </dgm:pt>
    <dgm:pt modelId="{08BE389F-3E47-48E1-9B96-3DC6279E3446}" type="pres">
      <dgm:prSet presAssocID="{DF68DA3E-D14A-4DC8-8D64-367F7B43D8E3}" presName="hierChild2" presStyleCnt="0"/>
      <dgm:spPr/>
    </dgm:pt>
    <dgm:pt modelId="{A3C3DF40-2804-442C-9151-1B855C605199}" type="pres">
      <dgm:prSet presAssocID="{D28D0EA6-3EDE-4910-94BD-9B0CE53A3393}" presName="Name10" presStyleLbl="parChTrans1D2" presStyleIdx="0" presStyleCnt="2"/>
      <dgm:spPr/>
    </dgm:pt>
    <dgm:pt modelId="{DEDA25BF-ECFA-4F7F-9531-125E5421F7E2}" type="pres">
      <dgm:prSet presAssocID="{215C1662-1113-4FE5-A3AE-855A388727D6}" presName="hierRoot2" presStyleCnt="0"/>
      <dgm:spPr/>
    </dgm:pt>
    <dgm:pt modelId="{7119BA9E-6256-4B11-B8F5-0B6048F27266}" type="pres">
      <dgm:prSet presAssocID="{215C1662-1113-4FE5-A3AE-855A388727D6}" presName="composite2" presStyleCnt="0"/>
      <dgm:spPr/>
    </dgm:pt>
    <dgm:pt modelId="{DAAD3B78-8B5B-4F37-915D-37196C07B324}" type="pres">
      <dgm:prSet presAssocID="{215C1662-1113-4FE5-A3AE-855A388727D6}" presName="image2" presStyleLbl="node2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femelle avec un remplissage uni"/>
        </a:ext>
      </dgm:extLst>
    </dgm:pt>
    <dgm:pt modelId="{808166EA-937F-44B9-92FF-FC20C3DF2604}" type="pres">
      <dgm:prSet presAssocID="{215C1662-1113-4FE5-A3AE-855A388727D6}" presName="text2" presStyleLbl="revTx" presStyleIdx="1" presStyleCnt="3">
        <dgm:presLayoutVars>
          <dgm:chPref val="3"/>
        </dgm:presLayoutVars>
      </dgm:prSet>
      <dgm:spPr/>
    </dgm:pt>
    <dgm:pt modelId="{885ACB58-E935-4707-8374-3848313C82D2}" type="pres">
      <dgm:prSet presAssocID="{215C1662-1113-4FE5-A3AE-855A388727D6}" presName="hierChild3" presStyleCnt="0"/>
      <dgm:spPr/>
    </dgm:pt>
    <dgm:pt modelId="{B95B3EB8-7890-420E-B9A7-60D8D55A50CE}" type="pres">
      <dgm:prSet presAssocID="{021B002E-3BCD-44C1-9275-0FD9FA117027}" presName="Name10" presStyleLbl="parChTrans1D2" presStyleIdx="1" presStyleCnt="2"/>
      <dgm:spPr/>
    </dgm:pt>
    <dgm:pt modelId="{A97E6E80-651B-439E-89C0-0AAD91D34E34}" type="pres">
      <dgm:prSet presAssocID="{DAC45BB6-45BD-4AC4-B7E5-4D55AF203F7A}" presName="hierRoot2" presStyleCnt="0"/>
      <dgm:spPr/>
    </dgm:pt>
    <dgm:pt modelId="{F3381550-6DBD-4435-9757-04031B0C56FA}" type="pres">
      <dgm:prSet presAssocID="{DAC45BB6-45BD-4AC4-B7E5-4D55AF203F7A}" presName="composite2" presStyleCnt="0"/>
      <dgm:spPr/>
    </dgm:pt>
    <dgm:pt modelId="{59654AB7-7284-4148-B825-4F2103C0265F}" type="pres">
      <dgm:prSet presAssocID="{DAC45BB6-45BD-4AC4-B7E5-4D55AF203F7A}" presName="image2" presStyleLbl="node2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mâle avec un remplissage uni"/>
        </a:ext>
      </dgm:extLst>
    </dgm:pt>
    <dgm:pt modelId="{4652CEFB-320F-4EEA-85EE-F6A56C4435BA}" type="pres">
      <dgm:prSet presAssocID="{DAC45BB6-45BD-4AC4-B7E5-4D55AF203F7A}" presName="text2" presStyleLbl="revTx" presStyleIdx="2" presStyleCnt="3">
        <dgm:presLayoutVars>
          <dgm:chPref val="3"/>
        </dgm:presLayoutVars>
      </dgm:prSet>
      <dgm:spPr/>
    </dgm:pt>
    <dgm:pt modelId="{555CBA8D-283A-4E13-9AFC-707810E760BF}" type="pres">
      <dgm:prSet presAssocID="{DAC45BB6-45BD-4AC4-B7E5-4D55AF203F7A}" presName="hierChild3" presStyleCnt="0"/>
      <dgm:spPr/>
    </dgm:pt>
  </dgm:ptLst>
  <dgm:cxnLst>
    <dgm:cxn modelId="{DF5B8808-15C5-49DB-B526-959A7D10C9CC}" type="presOf" srcId="{D28D0EA6-3EDE-4910-94BD-9B0CE53A3393}" destId="{A3C3DF40-2804-442C-9151-1B855C605199}" srcOrd="0" destOrd="0" presId="urn:microsoft.com/office/officeart/2009/layout/CirclePictureHierarchy"/>
    <dgm:cxn modelId="{D4BC150E-6AC9-42D3-8CF8-4A75EEB5C443}" type="presOf" srcId="{021B002E-3BCD-44C1-9275-0FD9FA117027}" destId="{B95B3EB8-7890-420E-B9A7-60D8D55A50CE}" srcOrd="0" destOrd="0" presId="urn:microsoft.com/office/officeart/2009/layout/CirclePictureHierarchy"/>
    <dgm:cxn modelId="{155C7E64-5C0C-4BCE-9C9A-1E010E52E8D5}" type="presOf" srcId="{DF68DA3E-D14A-4DC8-8D64-367F7B43D8E3}" destId="{D8920197-0210-43B9-BD5E-B7B190801F78}" srcOrd="0" destOrd="0" presId="urn:microsoft.com/office/officeart/2009/layout/CirclePictureHierarchy"/>
    <dgm:cxn modelId="{04BCD752-FB12-4578-8DE7-C8405FD233E8}" type="presOf" srcId="{215C1662-1113-4FE5-A3AE-855A388727D6}" destId="{808166EA-937F-44B9-92FF-FC20C3DF2604}" srcOrd="0" destOrd="0" presId="urn:microsoft.com/office/officeart/2009/layout/CirclePictureHierarchy"/>
    <dgm:cxn modelId="{1F0F1679-50B9-4293-9653-F0191F7A1052}" type="presOf" srcId="{47AD1670-B132-4973-B522-008FFD783D8D}" destId="{9E22E8EA-A5C5-470E-991A-B32105B2EB34}" srcOrd="0" destOrd="0" presId="urn:microsoft.com/office/officeart/2009/layout/CirclePictureHierarchy"/>
    <dgm:cxn modelId="{B7FDBE7C-BBAD-44B0-9060-71F3D823BE1C}" srcId="{DF68DA3E-D14A-4DC8-8D64-367F7B43D8E3}" destId="{DAC45BB6-45BD-4AC4-B7E5-4D55AF203F7A}" srcOrd="1" destOrd="0" parTransId="{021B002E-3BCD-44C1-9275-0FD9FA117027}" sibTransId="{490ED9AD-BEF9-442A-B016-75A86176077C}"/>
    <dgm:cxn modelId="{95D896AF-59D4-4787-819E-CE738AFFD559}" srcId="{DF68DA3E-D14A-4DC8-8D64-367F7B43D8E3}" destId="{215C1662-1113-4FE5-A3AE-855A388727D6}" srcOrd="0" destOrd="0" parTransId="{D28D0EA6-3EDE-4910-94BD-9B0CE53A3393}" sibTransId="{151F9112-DBA7-47D6-9222-A6365085E3B5}"/>
    <dgm:cxn modelId="{A3978ADC-D4E5-4366-86D1-44DB0E6D9E40}" type="presOf" srcId="{DAC45BB6-45BD-4AC4-B7E5-4D55AF203F7A}" destId="{4652CEFB-320F-4EEA-85EE-F6A56C4435BA}" srcOrd="0" destOrd="0" presId="urn:microsoft.com/office/officeart/2009/layout/CirclePictureHierarchy"/>
    <dgm:cxn modelId="{8602E8EA-1B34-4546-8FF0-6378AFE33BF1}" srcId="{47AD1670-B132-4973-B522-008FFD783D8D}" destId="{DF68DA3E-D14A-4DC8-8D64-367F7B43D8E3}" srcOrd="0" destOrd="0" parTransId="{18DA4CC6-7CBD-4A36-99EC-198F17E24706}" sibTransId="{851EE3AB-423D-4DB4-91B4-D9F2EB680F66}"/>
    <dgm:cxn modelId="{44197CD8-EF4E-441D-8FBC-1C3C2A316FC4}" type="presParOf" srcId="{9E22E8EA-A5C5-470E-991A-B32105B2EB34}" destId="{B7E777C4-7DA6-49E0-9339-F82607D35F66}" srcOrd="0" destOrd="0" presId="urn:microsoft.com/office/officeart/2009/layout/CirclePictureHierarchy"/>
    <dgm:cxn modelId="{B33203AA-B4F9-4991-975E-EB2326C27C44}" type="presParOf" srcId="{B7E777C4-7DA6-49E0-9339-F82607D35F66}" destId="{D7DB96A2-2A9F-4220-8438-04FE5EC17F24}" srcOrd="0" destOrd="0" presId="urn:microsoft.com/office/officeart/2009/layout/CirclePictureHierarchy"/>
    <dgm:cxn modelId="{EC80A0B6-90C9-4501-B01D-61DE91BECC1A}" type="presParOf" srcId="{D7DB96A2-2A9F-4220-8438-04FE5EC17F24}" destId="{999BC46C-EEB3-48B6-87F9-724298883272}" srcOrd="0" destOrd="0" presId="urn:microsoft.com/office/officeart/2009/layout/CirclePictureHierarchy"/>
    <dgm:cxn modelId="{A1A99691-141D-4E92-89ED-A25A27755E9A}" type="presParOf" srcId="{D7DB96A2-2A9F-4220-8438-04FE5EC17F24}" destId="{D8920197-0210-43B9-BD5E-B7B190801F78}" srcOrd="1" destOrd="0" presId="urn:microsoft.com/office/officeart/2009/layout/CirclePictureHierarchy"/>
    <dgm:cxn modelId="{427CE5D4-9F72-46EF-84C5-421212B84737}" type="presParOf" srcId="{B7E777C4-7DA6-49E0-9339-F82607D35F66}" destId="{08BE389F-3E47-48E1-9B96-3DC6279E3446}" srcOrd="1" destOrd="0" presId="urn:microsoft.com/office/officeart/2009/layout/CirclePictureHierarchy"/>
    <dgm:cxn modelId="{BE3133B7-61A7-4C89-BBD0-B6AB7F742AF2}" type="presParOf" srcId="{08BE389F-3E47-48E1-9B96-3DC6279E3446}" destId="{A3C3DF40-2804-442C-9151-1B855C605199}" srcOrd="0" destOrd="0" presId="urn:microsoft.com/office/officeart/2009/layout/CirclePictureHierarchy"/>
    <dgm:cxn modelId="{DF3F1DFD-0CF4-414B-93B1-167C4DEA0A6C}" type="presParOf" srcId="{08BE389F-3E47-48E1-9B96-3DC6279E3446}" destId="{DEDA25BF-ECFA-4F7F-9531-125E5421F7E2}" srcOrd="1" destOrd="0" presId="urn:microsoft.com/office/officeart/2009/layout/CirclePictureHierarchy"/>
    <dgm:cxn modelId="{28627943-A95D-403F-81A7-B6770BF7FE81}" type="presParOf" srcId="{DEDA25BF-ECFA-4F7F-9531-125E5421F7E2}" destId="{7119BA9E-6256-4B11-B8F5-0B6048F27266}" srcOrd="0" destOrd="0" presId="urn:microsoft.com/office/officeart/2009/layout/CirclePictureHierarchy"/>
    <dgm:cxn modelId="{E9AE28FB-8242-4A52-B8A7-C8122551A6BA}" type="presParOf" srcId="{7119BA9E-6256-4B11-B8F5-0B6048F27266}" destId="{DAAD3B78-8B5B-4F37-915D-37196C07B324}" srcOrd="0" destOrd="0" presId="urn:microsoft.com/office/officeart/2009/layout/CirclePictureHierarchy"/>
    <dgm:cxn modelId="{B2CCD03B-74D8-478B-A260-C4B8F8D9C8EC}" type="presParOf" srcId="{7119BA9E-6256-4B11-B8F5-0B6048F27266}" destId="{808166EA-937F-44B9-92FF-FC20C3DF2604}" srcOrd="1" destOrd="0" presId="urn:microsoft.com/office/officeart/2009/layout/CirclePictureHierarchy"/>
    <dgm:cxn modelId="{3F776E0F-926F-4A06-929A-E39F417C5054}" type="presParOf" srcId="{DEDA25BF-ECFA-4F7F-9531-125E5421F7E2}" destId="{885ACB58-E935-4707-8374-3848313C82D2}" srcOrd="1" destOrd="0" presId="urn:microsoft.com/office/officeart/2009/layout/CirclePictureHierarchy"/>
    <dgm:cxn modelId="{B76F798F-E8AB-4FB7-BC84-41E9E2629362}" type="presParOf" srcId="{08BE389F-3E47-48E1-9B96-3DC6279E3446}" destId="{B95B3EB8-7890-420E-B9A7-60D8D55A50CE}" srcOrd="2" destOrd="0" presId="urn:microsoft.com/office/officeart/2009/layout/CirclePictureHierarchy"/>
    <dgm:cxn modelId="{B86515BE-7CF3-47A3-A904-5856AA3A0536}" type="presParOf" srcId="{08BE389F-3E47-48E1-9B96-3DC6279E3446}" destId="{A97E6E80-651B-439E-89C0-0AAD91D34E34}" srcOrd="3" destOrd="0" presId="urn:microsoft.com/office/officeart/2009/layout/CirclePictureHierarchy"/>
    <dgm:cxn modelId="{3B4409E6-DD42-416D-9E25-6BFAC1E0B2F8}" type="presParOf" srcId="{A97E6E80-651B-439E-89C0-0AAD91D34E34}" destId="{F3381550-6DBD-4435-9757-04031B0C56FA}" srcOrd="0" destOrd="0" presId="urn:microsoft.com/office/officeart/2009/layout/CirclePictureHierarchy"/>
    <dgm:cxn modelId="{563CBB75-EAF0-4BB5-94BF-69A6F6D0839D}" type="presParOf" srcId="{F3381550-6DBD-4435-9757-04031B0C56FA}" destId="{59654AB7-7284-4148-B825-4F2103C0265F}" srcOrd="0" destOrd="0" presId="urn:microsoft.com/office/officeart/2009/layout/CirclePictureHierarchy"/>
    <dgm:cxn modelId="{6312CD14-2F40-459B-952D-536367130538}" type="presParOf" srcId="{F3381550-6DBD-4435-9757-04031B0C56FA}" destId="{4652CEFB-320F-4EEA-85EE-F6A56C4435BA}" srcOrd="1" destOrd="0" presId="urn:microsoft.com/office/officeart/2009/layout/CirclePictureHierarchy"/>
    <dgm:cxn modelId="{66073373-277C-4F64-A9A4-1D7D3E304638}" type="presParOf" srcId="{A97E6E80-651B-439E-89C0-0AAD91D34E34}" destId="{555CBA8D-283A-4E13-9AFC-707810E760BF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7AD1670-B132-4973-B522-008FFD783D8D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fr-FR"/>
        </a:p>
      </dgm:t>
    </dgm:pt>
    <dgm:pt modelId="{DF68DA3E-D14A-4DC8-8D64-367F7B43D8E3}">
      <dgm:prSet phldrT="[Texte]" phldr="0" custT="1"/>
      <dgm:spPr/>
      <dgm:t>
        <a:bodyPr/>
        <a:lstStyle/>
        <a:p>
          <a:r>
            <a:rPr lang="fr-FR" sz="72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4366</a:t>
          </a:r>
        </a:p>
      </dgm:t>
    </dgm:pt>
    <dgm:pt modelId="{18DA4CC6-7CBD-4A36-99EC-198F17E24706}" type="parTrans" cxnId="{8602E8EA-1B34-4546-8FF0-6378AFE33BF1}">
      <dgm:prSet/>
      <dgm:spPr/>
      <dgm:t>
        <a:bodyPr/>
        <a:lstStyle/>
        <a:p>
          <a:endParaRPr lang="fr-FR"/>
        </a:p>
      </dgm:t>
    </dgm:pt>
    <dgm:pt modelId="{851EE3AB-423D-4DB4-91B4-D9F2EB680F66}" type="sibTrans" cxnId="{8602E8EA-1B34-4546-8FF0-6378AFE33BF1}">
      <dgm:prSet/>
      <dgm:spPr/>
      <dgm:t>
        <a:bodyPr/>
        <a:lstStyle/>
        <a:p>
          <a:endParaRPr lang="fr-FR"/>
        </a:p>
      </dgm:t>
    </dgm:pt>
    <dgm:pt modelId="{215C1662-1113-4FE5-A3AE-855A388727D6}">
      <dgm:prSet phldrT="[Texte]" phldr="0"/>
      <dgm:spPr/>
      <dgm:t>
        <a:bodyPr/>
        <a:lstStyle/>
        <a:p>
          <a:r>
            <a:rPr lang="fr-FR" b="1"/>
            <a:t>2690 Femmes</a:t>
          </a:r>
          <a:br>
            <a:rPr lang="fr-FR" b="1"/>
          </a:br>
          <a:r>
            <a:rPr lang="fr-FR" b="1"/>
            <a:t>61,61 %</a:t>
          </a:r>
        </a:p>
      </dgm:t>
    </dgm:pt>
    <dgm:pt modelId="{D28D0EA6-3EDE-4910-94BD-9B0CE53A3393}" type="parTrans" cxnId="{95D896AF-59D4-4787-819E-CE738AFFD559}">
      <dgm:prSet/>
      <dgm:spPr/>
      <dgm:t>
        <a:bodyPr/>
        <a:lstStyle/>
        <a:p>
          <a:endParaRPr lang="fr-FR"/>
        </a:p>
      </dgm:t>
    </dgm:pt>
    <dgm:pt modelId="{151F9112-DBA7-47D6-9222-A6365085E3B5}" type="sibTrans" cxnId="{95D896AF-59D4-4787-819E-CE738AFFD559}">
      <dgm:prSet/>
      <dgm:spPr/>
      <dgm:t>
        <a:bodyPr/>
        <a:lstStyle/>
        <a:p>
          <a:endParaRPr lang="fr-FR"/>
        </a:p>
      </dgm:t>
    </dgm:pt>
    <dgm:pt modelId="{DAC45BB6-45BD-4AC4-B7E5-4D55AF203F7A}">
      <dgm:prSet phldrT="[Texte]" phldr="0"/>
      <dgm:spPr/>
      <dgm:t>
        <a:bodyPr/>
        <a:lstStyle/>
        <a:p>
          <a:r>
            <a:rPr lang="fr-FR" b="1"/>
            <a:t>1676 Hommes</a:t>
          </a:r>
          <a:br>
            <a:rPr lang="fr-FR" b="1"/>
          </a:br>
          <a:r>
            <a:rPr lang="fr-FR" b="1"/>
            <a:t>38,39%</a:t>
          </a:r>
        </a:p>
      </dgm:t>
    </dgm:pt>
    <dgm:pt modelId="{021B002E-3BCD-44C1-9275-0FD9FA117027}" type="parTrans" cxnId="{B7FDBE7C-BBAD-44B0-9060-71F3D823BE1C}">
      <dgm:prSet/>
      <dgm:spPr/>
      <dgm:t>
        <a:bodyPr/>
        <a:lstStyle/>
        <a:p>
          <a:endParaRPr lang="fr-FR"/>
        </a:p>
      </dgm:t>
    </dgm:pt>
    <dgm:pt modelId="{490ED9AD-BEF9-442A-B016-75A86176077C}" type="sibTrans" cxnId="{B7FDBE7C-BBAD-44B0-9060-71F3D823BE1C}">
      <dgm:prSet/>
      <dgm:spPr/>
      <dgm:t>
        <a:bodyPr/>
        <a:lstStyle/>
        <a:p>
          <a:endParaRPr lang="fr-FR"/>
        </a:p>
      </dgm:t>
    </dgm:pt>
    <dgm:pt modelId="{9E22E8EA-A5C5-470E-991A-B32105B2EB34}" type="pres">
      <dgm:prSet presAssocID="{47AD1670-B132-4973-B522-008FFD783D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E777C4-7DA6-49E0-9339-F82607D35F66}" type="pres">
      <dgm:prSet presAssocID="{DF68DA3E-D14A-4DC8-8D64-367F7B43D8E3}" presName="hierRoot1" presStyleCnt="0"/>
      <dgm:spPr/>
    </dgm:pt>
    <dgm:pt modelId="{D7DB96A2-2A9F-4220-8438-04FE5EC17F24}" type="pres">
      <dgm:prSet presAssocID="{DF68DA3E-D14A-4DC8-8D64-367F7B43D8E3}" presName="composite" presStyleCnt="0"/>
      <dgm:spPr/>
    </dgm:pt>
    <dgm:pt modelId="{999BC46C-EEB3-48B6-87F9-724298883272}" type="pres">
      <dgm:prSet presAssocID="{DF68DA3E-D14A-4DC8-8D64-367F7B43D8E3}" presName="image" presStyleLbl="node0" presStyleIdx="0" presStyleCnt="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e d’hommes contour"/>
        </a:ext>
      </dgm:extLst>
    </dgm:pt>
    <dgm:pt modelId="{D8920197-0210-43B9-BD5E-B7B190801F78}" type="pres">
      <dgm:prSet presAssocID="{DF68DA3E-D14A-4DC8-8D64-367F7B43D8E3}" presName="text" presStyleLbl="revTx" presStyleIdx="0" presStyleCnt="3">
        <dgm:presLayoutVars>
          <dgm:chPref val="3"/>
        </dgm:presLayoutVars>
      </dgm:prSet>
      <dgm:spPr/>
    </dgm:pt>
    <dgm:pt modelId="{08BE389F-3E47-48E1-9B96-3DC6279E3446}" type="pres">
      <dgm:prSet presAssocID="{DF68DA3E-D14A-4DC8-8D64-367F7B43D8E3}" presName="hierChild2" presStyleCnt="0"/>
      <dgm:spPr/>
    </dgm:pt>
    <dgm:pt modelId="{A3C3DF40-2804-442C-9151-1B855C605199}" type="pres">
      <dgm:prSet presAssocID="{D28D0EA6-3EDE-4910-94BD-9B0CE53A3393}" presName="Name10" presStyleLbl="parChTrans1D2" presStyleIdx="0" presStyleCnt="2"/>
      <dgm:spPr/>
    </dgm:pt>
    <dgm:pt modelId="{DEDA25BF-ECFA-4F7F-9531-125E5421F7E2}" type="pres">
      <dgm:prSet presAssocID="{215C1662-1113-4FE5-A3AE-855A388727D6}" presName="hierRoot2" presStyleCnt="0"/>
      <dgm:spPr/>
    </dgm:pt>
    <dgm:pt modelId="{7119BA9E-6256-4B11-B8F5-0B6048F27266}" type="pres">
      <dgm:prSet presAssocID="{215C1662-1113-4FE5-A3AE-855A388727D6}" presName="composite2" presStyleCnt="0"/>
      <dgm:spPr/>
    </dgm:pt>
    <dgm:pt modelId="{DAAD3B78-8B5B-4F37-915D-37196C07B324}" type="pres">
      <dgm:prSet presAssocID="{215C1662-1113-4FE5-A3AE-855A388727D6}" presName="image2" presStyleLbl="node2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femelle avec un remplissage uni"/>
        </a:ext>
      </dgm:extLst>
    </dgm:pt>
    <dgm:pt modelId="{808166EA-937F-44B9-92FF-FC20C3DF2604}" type="pres">
      <dgm:prSet presAssocID="{215C1662-1113-4FE5-A3AE-855A388727D6}" presName="text2" presStyleLbl="revTx" presStyleIdx="1" presStyleCnt="3">
        <dgm:presLayoutVars>
          <dgm:chPref val="3"/>
        </dgm:presLayoutVars>
      </dgm:prSet>
      <dgm:spPr/>
    </dgm:pt>
    <dgm:pt modelId="{885ACB58-E935-4707-8374-3848313C82D2}" type="pres">
      <dgm:prSet presAssocID="{215C1662-1113-4FE5-A3AE-855A388727D6}" presName="hierChild3" presStyleCnt="0"/>
      <dgm:spPr/>
    </dgm:pt>
    <dgm:pt modelId="{B95B3EB8-7890-420E-B9A7-60D8D55A50CE}" type="pres">
      <dgm:prSet presAssocID="{021B002E-3BCD-44C1-9275-0FD9FA117027}" presName="Name10" presStyleLbl="parChTrans1D2" presStyleIdx="1" presStyleCnt="2"/>
      <dgm:spPr/>
    </dgm:pt>
    <dgm:pt modelId="{A97E6E80-651B-439E-89C0-0AAD91D34E34}" type="pres">
      <dgm:prSet presAssocID="{DAC45BB6-45BD-4AC4-B7E5-4D55AF203F7A}" presName="hierRoot2" presStyleCnt="0"/>
      <dgm:spPr/>
    </dgm:pt>
    <dgm:pt modelId="{F3381550-6DBD-4435-9757-04031B0C56FA}" type="pres">
      <dgm:prSet presAssocID="{DAC45BB6-45BD-4AC4-B7E5-4D55AF203F7A}" presName="composite2" presStyleCnt="0"/>
      <dgm:spPr/>
    </dgm:pt>
    <dgm:pt modelId="{59654AB7-7284-4148-B825-4F2103C0265F}" type="pres">
      <dgm:prSet presAssocID="{DAC45BB6-45BD-4AC4-B7E5-4D55AF203F7A}" presName="image2" presStyleLbl="node2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mâle avec un remplissage uni"/>
        </a:ext>
      </dgm:extLst>
    </dgm:pt>
    <dgm:pt modelId="{4652CEFB-320F-4EEA-85EE-F6A56C4435BA}" type="pres">
      <dgm:prSet presAssocID="{DAC45BB6-45BD-4AC4-B7E5-4D55AF203F7A}" presName="text2" presStyleLbl="revTx" presStyleIdx="2" presStyleCnt="3">
        <dgm:presLayoutVars>
          <dgm:chPref val="3"/>
        </dgm:presLayoutVars>
      </dgm:prSet>
      <dgm:spPr/>
    </dgm:pt>
    <dgm:pt modelId="{555CBA8D-283A-4E13-9AFC-707810E760BF}" type="pres">
      <dgm:prSet presAssocID="{DAC45BB6-45BD-4AC4-B7E5-4D55AF203F7A}" presName="hierChild3" presStyleCnt="0"/>
      <dgm:spPr/>
    </dgm:pt>
  </dgm:ptLst>
  <dgm:cxnLst>
    <dgm:cxn modelId="{DF5B8808-15C5-49DB-B526-959A7D10C9CC}" type="presOf" srcId="{D28D0EA6-3EDE-4910-94BD-9B0CE53A3393}" destId="{A3C3DF40-2804-442C-9151-1B855C605199}" srcOrd="0" destOrd="0" presId="urn:microsoft.com/office/officeart/2009/layout/CirclePictureHierarchy"/>
    <dgm:cxn modelId="{D4BC150E-6AC9-42D3-8CF8-4A75EEB5C443}" type="presOf" srcId="{021B002E-3BCD-44C1-9275-0FD9FA117027}" destId="{B95B3EB8-7890-420E-B9A7-60D8D55A50CE}" srcOrd="0" destOrd="0" presId="urn:microsoft.com/office/officeart/2009/layout/CirclePictureHierarchy"/>
    <dgm:cxn modelId="{155C7E64-5C0C-4BCE-9C9A-1E010E52E8D5}" type="presOf" srcId="{DF68DA3E-D14A-4DC8-8D64-367F7B43D8E3}" destId="{D8920197-0210-43B9-BD5E-B7B190801F78}" srcOrd="0" destOrd="0" presId="urn:microsoft.com/office/officeart/2009/layout/CirclePictureHierarchy"/>
    <dgm:cxn modelId="{04BCD752-FB12-4578-8DE7-C8405FD233E8}" type="presOf" srcId="{215C1662-1113-4FE5-A3AE-855A388727D6}" destId="{808166EA-937F-44B9-92FF-FC20C3DF2604}" srcOrd="0" destOrd="0" presId="urn:microsoft.com/office/officeart/2009/layout/CirclePictureHierarchy"/>
    <dgm:cxn modelId="{1F0F1679-50B9-4293-9653-F0191F7A1052}" type="presOf" srcId="{47AD1670-B132-4973-B522-008FFD783D8D}" destId="{9E22E8EA-A5C5-470E-991A-B32105B2EB34}" srcOrd="0" destOrd="0" presId="urn:microsoft.com/office/officeart/2009/layout/CirclePictureHierarchy"/>
    <dgm:cxn modelId="{B7FDBE7C-BBAD-44B0-9060-71F3D823BE1C}" srcId="{DF68DA3E-D14A-4DC8-8D64-367F7B43D8E3}" destId="{DAC45BB6-45BD-4AC4-B7E5-4D55AF203F7A}" srcOrd="1" destOrd="0" parTransId="{021B002E-3BCD-44C1-9275-0FD9FA117027}" sibTransId="{490ED9AD-BEF9-442A-B016-75A86176077C}"/>
    <dgm:cxn modelId="{95D896AF-59D4-4787-819E-CE738AFFD559}" srcId="{DF68DA3E-D14A-4DC8-8D64-367F7B43D8E3}" destId="{215C1662-1113-4FE5-A3AE-855A388727D6}" srcOrd="0" destOrd="0" parTransId="{D28D0EA6-3EDE-4910-94BD-9B0CE53A3393}" sibTransId="{151F9112-DBA7-47D6-9222-A6365085E3B5}"/>
    <dgm:cxn modelId="{A3978ADC-D4E5-4366-86D1-44DB0E6D9E40}" type="presOf" srcId="{DAC45BB6-45BD-4AC4-B7E5-4D55AF203F7A}" destId="{4652CEFB-320F-4EEA-85EE-F6A56C4435BA}" srcOrd="0" destOrd="0" presId="urn:microsoft.com/office/officeart/2009/layout/CirclePictureHierarchy"/>
    <dgm:cxn modelId="{8602E8EA-1B34-4546-8FF0-6378AFE33BF1}" srcId="{47AD1670-B132-4973-B522-008FFD783D8D}" destId="{DF68DA3E-D14A-4DC8-8D64-367F7B43D8E3}" srcOrd="0" destOrd="0" parTransId="{18DA4CC6-7CBD-4A36-99EC-198F17E24706}" sibTransId="{851EE3AB-423D-4DB4-91B4-D9F2EB680F66}"/>
    <dgm:cxn modelId="{44197CD8-EF4E-441D-8FBC-1C3C2A316FC4}" type="presParOf" srcId="{9E22E8EA-A5C5-470E-991A-B32105B2EB34}" destId="{B7E777C4-7DA6-49E0-9339-F82607D35F66}" srcOrd="0" destOrd="0" presId="urn:microsoft.com/office/officeart/2009/layout/CirclePictureHierarchy"/>
    <dgm:cxn modelId="{B33203AA-B4F9-4991-975E-EB2326C27C44}" type="presParOf" srcId="{B7E777C4-7DA6-49E0-9339-F82607D35F66}" destId="{D7DB96A2-2A9F-4220-8438-04FE5EC17F24}" srcOrd="0" destOrd="0" presId="urn:microsoft.com/office/officeart/2009/layout/CirclePictureHierarchy"/>
    <dgm:cxn modelId="{EC80A0B6-90C9-4501-B01D-61DE91BECC1A}" type="presParOf" srcId="{D7DB96A2-2A9F-4220-8438-04FE5EC17F24}" destId="{999BC46C-EEB3-48B6-87F9-724298883272}" srcOrd="0" destOrd="0" presId="urn:microsoft.com/office/officeart/2009/layout/CirclePictureHierarchy"/>
    <dgm:cxn modelId="{A1A99691-141D-4E92-89ED-A25A27755E9A}" type="presParOf" srcId="{D7DB96A2-2A9F-4220-8438-04FE5EC17F24}" destId="{D8920197-0210-43B9-BD5E-B7B190801F78}" srcOrd="1" destOrd="0" presId="urn:microsoft.com/office/officeart/2009/layout/CirclePictureHierarchy"/>
    <dgm:cxn modelId="{427CE5D4-9F72-46EF-84C5-421212B84737}" type="presParOf" srcId="{B7E777C4-7DA6-49E0-9339-F82607D35F66}" destId="{08BE389F-3E47-48E1-9B96-3DC6279E3446}" srcOrd="1" destOrd="0" presId="urn:microsoft.com/office/officeart/2009/layout/CirclePictureHierarchy"/>
    <dgm:cxn modelId="{BE3133B7-61A7-4C89-BBD0-B6AB7F742AF2}" type="presParOf" srcId="{08BE389F-3E47-48E1-9B96-3DC6279E3446}" destId="{A3C3DF40-2804-442C-9151-1B855C605199}" srcOrd="0" destOrd="0" presId="urn:microsoft.com/office/officeart/2009/layout/CirclePictureHierarchy"/>
    <dgm:cxn modelId="{DF3F1DFD-0CF4-414B-93B1-167C4DEA0A6C}" type="presParOf" srcId="{08BE389F-3E47-48E1-9B96-3DC6279E3446}" destId="{DEDA25BF-ECFA-4F7F-9531-125E5421F7E2}" srcOrd="1" destOrd="0" presId="urn:microsoft.com/office/officeart/2009/layout/CirclePictureHierarchy"/>
    <dgm:cxn modelId="{28627943-A95D-403F-81A7-B6770BF7FE81}" type="presParOf" srcId="{DEDA25BF-ECFA-4F7F-9531-125E5421F7E2}" destId="{7119BA9E-6256-4B11-B8F5-0B6048F27266}" srcOrd="0" destOrd="0" presId="urn:microsoft.com/office/officeart/2009/layout/CirclePictureHierarchy"/>
    <dgm:cxn modelId="{E9AE28FB-8242-4A52-B8A7-C8122551A6BA}" type="presParOf" srcId="{7119BA9E-6256-4B11-B8F5-0B6048F27266}" destId="{DAAD3B78-8B5B-4F37-915D-37196C07B324}" srcOrd="0" destOrd="0" presId="urn:microsoft.com/office/officeart/2009/layout/CirclePictureHierarchy"/>
    <dgm:cxn modelId="{B2CCD03B-74D8-478B-A260-C4B8F8D9C8EC}" type="presParOf" srcId="{7119BA9E-6256-4B11-B8F5-0B6048F27266}" destId="{808166EA-937F-44B9-92FF-FC20C3DF2604}" srcOrd="1" destOrd="0" presId="urn:microsoft.com/office/officeart/2009/layout/CirclePictureHierarchy"/>
    <dgm:cxn modelId="{3F776E0F-926F-4A06-929A-E39F417C5054}" type="presParOf" srcId="{DEDA25BF-ECFA-4F7F-9531-125E5421F7E2}" destId="{885ACB58-E935-4707-8374-3848313C82D2}" srcOrd="1" destOrd="0" presId="urn:microsoft.com/office/officeart/2009/layout/CirclePictureHierarchy"/>
    <dgm:cxn modelId="{B76F798F-E8AB-4FB7-BC84-41E9E2629362}" type="presParOf" srcId="{08BE389F-3E47-48E1-9B96-3DC6279E3446}" destId="{B95B3EB8-7890-420E-B9A7-60D8D55A50CE}" srcOrd="2" destOrd="0" presId="urn:microsoft.com/office/officeart/2009/layout/CirclePictureHierarchy"/>
    <dgm:cxn modelId="{B86515BE-7CF3-47A3-A904-5856AA3A0536}" type="presParOf" srcId="{08BE389F-3E47-48E1-9B96-3DC6279E3446}" destId="{A97E6E80-651B-439E-89C0-0AAD91D34E34}" srcOrd="3" destOrd="0" presId="urn:microsoft.com/office/officeart/2009/layout/CirclePictureHierarchy"/>
    <dgm:cxn modelId="{3B4409E6-DD42-416D-9E25-6BFAC1E0B2F8}" type="presParOf" srcId="{A97E6E80-651B-439E-89C0-0AAD91D34E34}" destId="{F3381550-6DBD-4435-9757-04031B0C56FA}" srcOrd="0" destOrd="0" presId="urn:microsoft.com/office/officeart/2009/layout/CirclePictureHierarchy"/>
    <dgm:cxn modelId="{563CBB75-EAF0-4BB5-94BF-69A6F6D0839D}" type="presParOf" srcId="{F3381550-6DBD-4435-9757-04031B0C56FA}" destId="{59654AB7-7284-4148-B825-4F2103C0265F}" srcOrd="0" destOrd="0" presId="urn:microsoft.com/office/officeart/2009/layout/CirclePictureHierarchy"/>
    <dgm:cxn modelId="{6312CD14-2F40-459B-952D-536367130538}" type="presParOf" srcId="{F3381550-6DBD-4435-9757-04031B0C56FA}" destId="{4652CEFB-320F-4EEA-85EE-F6A56C4435BA}" srcOrd="1" destOrd="0" presId="urn:microsoft.com/office/officeart/2009/layout/CirclePictureHierarchy"/>
    <dgm:cxn modelId="{66073373-277C-4F64-A9A4-1D7D3E304638}" type="presParOf" srcId="{A97E6E80-651B-439E-89C0-0AAD91D34E34}" destId="{555CBA8D-283A-4E13-9AFC-707810E760BF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AD1670-B132-4973-B522-008FFD783D8D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fr-FR"/>
        </a:p>
      </dgm:t>
    </dgm:pt>
    <dgm:pt modelId="{DF68DA3E-D14A-4DC8-8D64-367F7B43D8E3}">
      <dgm:prSet phldrT="[Texte]" phldr="0" custT="1"/>
      <dgm:spPr/>
      <dgm:t>
        <a:bodyPr/>
        <a:lstStyle/>
        <a:p>
          <a:r>
            <a:rPr lang="fr-FR" sz="54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1888</a:t>
          </a:r>
          <a:endParaRPr lang="fr-FR" sz="2000" b="1" dirty="0">
            <a:solidFill>
              <a:schemeClr val="accent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DA4CC6-7CBD-4A36-99EC-198F17E24706}" type="parTrans" cxnId="{8602E8EA-1B34-4546-8FF0-6378AFE33BF1}">
      <dgm:prSet/>
      <dgm:spPr/>
      <dgm:t>
        <a:bodyPr/>
        <a:lstStyle/>
        <a:p>
          <a:endParaRPr lang="fr-FR"/>
        </a:p>
      </dgm:t>
    </dgm:pt>
    <dgm:pt modelId="{851EE3AB-423D-4DB4-91B4-D9F2EB680F66}" type="sibTrans" cxnId="{8602E8EA-1B34-4546-8FF0-6378AFE33BF1}">
      <dgm:prSet/>
      <dgm:spPr/>
      <dgm:t>
        <a:bodyPr/>
        <a:lstStyle/>
        <a:p>
          <a:endParaRPr lang="fr-FR"/>
        </a:p>
      </dgm:t>
    </dgm:pt>
    <dgm:pt modelId="{215C1662-1113-4FE5-A3AE-855A388727D6}">
      <dgm:prSet phldrT="[Texte]" phldr="0"/>
      <dgm:spPr/>
      <dgm:t>
        <a:bodyPr/>
        <a:lstStyle/>
        <a:p>
          <a:r>
            <a:rPr lang="fr-FR" b="1"/>
            <a:t>1349 Femmes</a:t>
          </a:r>
          <a:br>
            <a:rPr lang="fr-FR" b="1"/>
          </a:br>
          <a:r>
            <a:rPr lang="fr-FR" b="1"/>
            <a:t>71,45 %</a:t>
          </a:r>
        </a:p>
      </dgm:t>
    </dgm:pt>
    <dgm:pt modelId="{D28D0EA6-3EDE-4910-94BD-9B0CE53A3393}" type="parTrans" cxnId="{95D896AF-59D4-4787-819E-CE738AFFD559}">
      <dgm:prSet/>
      <dgm:spPr/>
      <dgm:t>
        <a:bodyPr/>
        <a:lstStyle/>
        <a:p>
          <a:endParaRPr lang="fr-FR"/>
        </a:p>
      </dgm:t>
    </dgm:pt>
    <dgm:pt modelId="{151F9112-DBA7-47D6-9222-A6365085E3B5}" type="sibTrans" cxnId="{95D896AF-59D4-4787-819E-CE738AFFD559}">
      <dgm:prSet/>
      <dgm:spPr/>
      <dgm:t>
        <a:bodyPr/>
        <a:lstStyle/>
        <a:p>
          <a:endParaRPr lang="fr-FR"/>
        </a:p>
      </dgm:t>
    </dgm:pt>
    <dgm:pt modelId="{DAC45BB6-45BD-4AC4-B7E5-4D55AF203F7A}">
      <dgm:prSet phldrT="[Texte]" phldr="0"/>
      <dgm:spPr/>
      <dgm:t>
        <a:bodyPr/>
        <a:lstStyle/>
        <a:p>
          <a:r>
            <a:rPr lang="fr-FR" b="1"/>
            <a:t>539 Hommes</a:t>
          </a:r>
          <a:br>
            <a:rPr lang="fr-FR" b="1"/>
          </a:br>
          <a:r>
            <a:rPr lang="fr-FR" b="1"/>
            <a:t>28,55%</a:t>
          </a:r>
        </a:p>
      </dgm:t>
    </dgm:pt>
    <dgm:pt modelId="{021B002E-3BCD-44C1-9275-0FD9FA117027}" type="parTrans" cxnId="{B7FDBE7C-BBAD-44B0-9060-71F3D823BE1C}">
      <dgm:prSet/>
      <dgm:spPr/>
      <dgm:t>
        <a:bodyPr/>
        <a:lstStyle/>
        <a:p>
          <a:endParaRPr lang="fr-FR"/>
        </a:p>
      </dgm:t>
    </dgm:pt>
    <dgm:pt modelId="{490ED9AD-BEF9-442A-B016-75A86176077C}" type="sibTrans" cxnId="{B7FDBE7C-BBAD-44B0-9060-71F3D823BE1C}">
      <dgm:prSet/>
      <dgm:spPr/>
      <dgm:t>
        <a:bodyPr/>
        <a:lstStyle/>
        <a:p>
          <a:endParaRPr lang="fr-FR"/>
        </a:p>
      </dgm:t>
    </dgm:pt>
    <dgm:pt modelId="{9E22E8EA-A5C5-470E-991A-B32105B2EB34}" type="pres">
      <dgm:prSet presAssocID="{47AD1670-B132-4973-B522-008FFD783D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7E777C4-7DA6-49E0-9339-F82607D35F66}" type="pres">
      <dgm:prSet presAssocID="{DF68DA3E-D14A-4DC8-8D64-367F7B43D8E3}" presName="hierRoot1" presStyleCnt="0"/>
      <dgm:spPr/>
    </dgm:pt>
    <dgm:pt modelId="{D7DB96A2-2A9F-4220-8438-04FE5EC17F24}" type="pres">
      <dgm:prSet presAssocID="{DF68DA3E-D14A-4DC8-8D64-367F7B43D8E3}" presName="composite" presStyleCnt="0"/>
      <dgm:spPr/>
    </dgm:pt>
    <dgm:pt modelId="{999BC46C-EEB3-48B6-87F9-724298883272}" type="pres">
      <dgm:prSet presAssocID="{DF68DA3E-D14A-4DC8-8D64-367F7B43D8E3}" presName="image" presStyleLbl="node0" presStyleIdx="0" presStyleCnt="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e d’hommes contour"/>
        </a:ext>
      </dgm:extLst>
    </dgm:pt>
    <dgm:pt modelId="{D8920197-0210-43B9-BD5E-B7B190801F78}" type="pres">
      <dgm:prSet presAssocID="{DF68DA3E-D14A-4DC8-8D64-367F7B43D8E3}" presName="text" presStyleLbl="revTx" presStyleIdx="0" presStyleCnt="3">
        <dgm:presLayoutVars>
          <dgm:chPref val="3"/>
        </dgm:presLayoutVars>
      </dgm:prSet>
      <dgm:spPr/>
    </dgm:pt>
    <dgm:pt modelId="{08BE389F-3E47-48E1-9B96-3DC6279E3446}" type="pres">
      <dgm:prSet presAssocID="{DF68DA3E-D14A-4DC8-8D64-367F7B43D8E3}" presName="hierChild2" presStyleCnt="0"/>
      <dgm:spPr/>
    </dgm:pt>
    <dgm:pt modelId="{A3C3DF40-2804-442C-9151-1B855C605199}" type="pres">
      <dgm:prSet presAssocID="{D28D0EA6-3EDE-4910-94BD-9B0CE53A3393}" presName="Name10" presStyleLbl="parChTrans1D2" presStyleIdx="0" presStyleCnt="2"/>
      <dgm:spPr/>
    </dgm:pt>
    <dgm:pt modelId="{DEDA25BF-ECFA-4F7F-9531-125E5421F7E2}" type="pres">
      <dgm:prSet presAssocID="{215C1662-1113-4FE5-A3AE-855A388727D6}" presName="hierRoot2" presStyleCnt="0"/>
      <dgm:spPr/>
    </dgm:pt>
    <dgm:pt modelId="{7119BA9E-6256-4B11-B8F5-0B6048F27266}" type="pres">
      <dgm:prSet presAssocID="{215C1662-1113-4FE5-A3AE-855A388727D6}" presName="composite2" presStyleCnt="0"/>
      <dgm:spPr/>
    </dgm:pt>
    <dgm:pt modelId="{DAAD3B78-8B5B-4F37-915D-37196C07B324}" type="pres">
      <dgm:prSet presAssocID="{215C1662-1113-4FE5-A3AE-855A388727D6}" presName="image2" presStyleLbl="node2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femelle avec un remplissage uni"/>
        </a:ext>
      </dgm:extLst>
    </dgm:pt>
    <dgm:pt modelId="{808166EA-937F-44B9-92FF-FC20C3DF2604}" type="pres">
      <dgm:prSet presAssocID="{215C1662-1113-4FE5-A3AE-855A388727D6}" presName="text2" presStyleLbl="revTx" presStyleIdx="1" presStyleCnt="3">
        <dgm:presLayoutVars>
          <dgm:chPref val="3"/>
        </dgm:presLayoutVars>
      </dgm:prSet>
      <dgm:spPr/>
    </dgm:pt>
    <dgm:pt modelId="{885ACB58-E935-4707-8374-3848313C82D2}" type="pres">
      <dgm:prSet presAssocID="{215C1662-1113-4FE5-A3AE-855A388727D6}" presName="hierChild3" presStyleCnt="0"/>
      <dgm:spPr/>
    </dgm:pt>
    <dgm:pt modelId="{B95B3EB8-7890-420E-B9A7-60D8D55A50CE}" type="pres">
      <dgm:prSet presAssocID="{021B002E-3BCD-44C1-9275-0FD9FA117027}" presName="Name10" presStyleLbl="parChTrans1D2" presStyleIdx="1" presStyleCnt="2"/>
      <dgm:spPr/>
    </dgm:pt>
    <dgm:pt modelId="{A97E6E80-651B-439E-89C0-0AAD91D34E34}" type="pres">
      <dgm:prSet presAssocID="{DAC45BB6-45BD-4AC4-B7E5-4D55AF203F7A}" presName="hierRoot2" presStyleCnt="0"/>
      <dgm:spPr/>
    </dgm:pt>
    <dgm:pt modelId="{F3381550-6DBD-4435-9757-04031B0C56FA}" type="pres">
      <dgm:prSet presAssocID="{DAC45BB6-45BD-4AC4-B7E5-4D55AF203F7A}" presName="composite2" presStyleCnt="0"/>
      <dgm:spPr/>
    </dgm:pt>
    <dgm:pt modelId="{59654AB7-7284-4148-B825-4F2103C0265F}" type="pres">
      <dgm:prSet presAssocID="{DAC45BB6-45BD-4AC4-B7E5-4D55AF203F7A}" presName="image2" presStyleLbl="node2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il mâle avec un remplissage uni"/>
        </a:ext>
      </dgm:extLst>
    </dgm:pt>
    <dgm:pt modelId="{4652CEFB-320F-4EEA-85EE-F6A56C4435BA}" type="pres">
      <dgm:prSet presAssocID="{DAC45BB6-45BD-4AC4-B7E5-4D55AF203F7A}" presName="text2" presStyleLbl="revTx" presStyleIdx="2" presStyleCnt="3">
        <dgm:presLayoutVars>
          <dgm:chPref val="3"/>
        </dgm:presLayoutVars>
      </dgm:prSet>
      <dgm:spPr/>
    </dgm:pt>
    <dgm:pt modelId="{555CBA8D-283A-4E13-9AFC-707810E760BF}" type="pres">
      <dgm:prSet presAssocID="{DAC45BB6-45BD-4AC4-B7E5-4D55AF203F7A}" presName="hierChild3" presStyleCnt="0"/>
      <dgm:spPr/>
    </dgm:pt>
  </dgm:ptLst>
  <dgm:cxnLst>
    <dgm:cxn modelId="{DF5B8808-15C5-49DB-B526-959A7D10C9CC}" type="presOf" srcId="{D28D0EA6-3EDE-4910-94BD-9B0CE53A3393}" destId="{A3C3DF40-2804-442C-9151-1B855C605199}" srcOrd="0" destOrd="0" presId="urn:microsoft.com/office/officeart/2009/layout/CirclePictureHierarchy"/>
    <dgm:cxn modelId="{D4BC150E-6AC9-42D3-8CF8-4A75EEB5C443}" type="presOf" srcId="{021B002E-3BCD-44C1-9275-0FD9FA117027}" destId="{B95B3EB8-7890-420E-B9A7-60D8D55A50CE}" srcOrd="0" destOrd="0" presId="urn:microsoft.com/office/officeart/2009/layout/CirclePictureHierarchy"/>
    <dgm:cxn modelId="{155C7E64-5C0C-4BCE-9C9A-1E010E52E8D5}" type="presOf" srcId="{DF68DA3E-D14A-4DC8-8D64-367F7B43D8E3}" destId="{D8920197-0210-43B9-BD5E-B7B190801F78}" srcOrd="0" destOrd="0" presId="urn:microsoft.com/office/officeart/2009/layout/CirclePictureHierarchy"/>
    <dgm:cxn modelId="{04BCD752-FB12-4578-8DE7-C8405FD233E8}" type="presOf" srcId="{215C1662-1113-4FE5-A3AE-855A388727D6}" destId="{808166EA-937F-44B9-92FF-FC20C3DF2604}" srcOrd="0" destOrd="0" presId="urn:microsoft.com/office/officeart/2009/layout/CirclePictureHierarchy"/>
    <dgm:cxn modelId="{1F0F1679-50B9-4293-9653-F0191F7A1052}" type="presOf" srcId="{47AD1670-B132-4973-B522-008FFD783D8D}" destId="{9E22E8EA-A5C5-470E-991A-B32105B2EB34}" srcOrd="0" destOrd="0" presId="urn:microsoft.com/office/officeart/2009/layout/CirclePictureHierarchy"/>
    <dgm:cxn modelId="{B7FDBE7C-BBAD-44B0-9060-71F3D823BE1C}" srcId="{DF68DA3E-D14A-4DC8-8D64-367F7B43D8E3}" destId="{DAC45BB6-45BD-4AC4-B7E5-4D55AF203F7A}" srcOrd="1" destOrd="0" parTransId="{021B002E-3BCD-44C1-9275-0FD9FA117027}" sibTransId="{490ED9AD-BEF9-442A-B016-75A86176077C}"/>
    <dgm:cxn modelId="{95D896AF-59D4-4787-819E-CE738AFFD559}" srcId="{DF68DA3E-D14A-4DC8-8D64-367F7B43D8E3}" destId="{215C1662-1113-4FE5-A3AE-855A388727D6}" srcOrd="0" destOrd="0" parTransId="{D28D0EA6-3EDE-4910-94BD-9B0CE53A3393}" sibTransId="{151F9112-DBA7-47D6-9222-A6365085E3B5}"/>
    <dgm:cxn modelId="{A3978ADC-D4E5-4366-86D1-44DB0E6D9E40}" type="presOf" srcId="{DAC45BB6-45BD-4AC4-B7E5-4D55AF203F7A}" destId="{4652CEFB-320F-4EEA-85EE-F6A56C4435BA}" srcOrd="0" destOrd="0" presId="urn:microsoft.com/office/officeart/2009/layout/CirclePictureHierarchy"/>
    <dgm:cxn modelId="{8602E8EA-1B34-4546-8FF0-6378AFE33BF1}" srcId="{47AD1670-B132-4973-B522-008FFD783D8D}" destId="{DF68DA3E-D14A-4DC8-8D64-367F7B43D8E3}" srcOrd="0" destOrd="0" parTransId="{18DA4CC6-7CBD-4A36-99EC-198F17E24706}" sibTransId="{851EE3AB-423D-4DB4-91B4-D9F2EB680F66}"/>
    <dgm:cxn modelId="{44197CD8-EF4E-441D-8FBC-1C3C2A316FC4}" type="presParOf" srcId="{9E22E8EA-A5C5-470E-991A-B32105B2EB34}" destId="{B7E777C4-7DA6-49E0-9339-F82607D35F66}" srcOrd="0" destOrd="0" presId="urn:microsoft.com/office/officeart/2009/layout/CirclePictureHierarchy"/>
    <dgm:cxn modelId="{B33203AA-B4F9-4991-975E-EB2326C27C44}" type="presParOf" srcId="{B7E777C4-7DA6-49E0-9339-F82607D35F66}" destId="{D7DB96A2-2A9F-4220-8438-04FE5EC17F24}" srcOrd="0" destOrd="0" presId="urn:microsoft.com/office/officeart/2009/layout/CirclePictureHierarchy"/>
    <dgm:cxn modelId="{EC80A0B6-90C9-4501-B01D-61DE91BECC1A}" type="presParOf" srcId="{D7DB96A2-2A9F-4220-8438-04FE5EC17F24}" destId="{999BC46C-EEB3-48B6-87F9-724298883272}" srcOrd="0" destOrd="0" presId="urn:microsoft.com/office/officeart/2009/layout/CirclePictureHierarchy"/>
    <dgm:cxn modelId="{A1A99691-141D-4E92-89ED-A25A27755E9A}" type="presParOf" srcId="{D7DB96A2-2A9F-4220-8438-04FE5EC17F24}" destId="{D8920197-0210-43B9-BD5E-B7B190801F78}" srcOrd="1" destOrd="0" presId="urn:microsoft.com/office/officeart/2009/layout/CirclePictureHierarchy"/>
    <dgm:cxn modelId="{427CE5D4-9F72-46EF-84C5-421212B84737}" type="presParOf" srcId="{B7E777C4-7DA6-49E0-9339-F82607D35F66}" destId="{08BE389F-3E47-48E1-9B96-3DC6279E3446}" srcOrd="1" destOrd="0" presId="urn:microsoft.com/office/officeart/2009/layout/CirclePictureHierarchy"/>
    <dgm:cxn modelId="{BE3133B7-61A7-4C89-BBD0-B6AB7F742AF2}" type="presParOf" srcId="{08BE389F-3E47-48E1-9B96-3DC6279E3446}" destId="{A3C3DF40-2804-442C-9151-1B855C605199}" srcOrd="0" destOrd="0" presId="urn:microsoft.com/office/officeart/2009/layout/CirclePictureHierarchy"/>
    <dgm:cxn modelId="{DF3F1DFD-0CF4-414B-93B1-167C4DEA0A6C}" type="presParOf" srcId="{08BE389F-3E47-48E1-9B96-3DC6279E3446}" destId="{DEDA25BF-ECFA-4F7F-9531-125E5421F7E2}" srcOrd="1" destOrd="0" presId="urn:microsoft.com/office/officeart/2009/layout/CirclePictureHierarchy"/>
    <dgm:cxn modelId="{28627943-A95D-403F-81A7-B6770BF7FE81}" type="presParOf" srcId="{DEDA25BF-ECFA-4F7F-9531-125E5421F7E2}" destId="{7119BA9E-6256-4B11-B8F5-0B6048F27266}" srcOrd="0" destOrd="0" presId="urn:microsoft.com/office/officeart/2009/layout/CirclePictureHierarchy"/>
    <dgm:cxn modelId="{E9AE28FB-8242-4A52-B8A7-C8122551A6BA}" type="presParOf" srcId="{7119BA9E-6256-4B11-B8F5-0B6048F27266}" destId="{DAAD3B78-8B5B-4F37-915D-37196C07B324}" srcOrd="0" destOrd="0" presId="urn:microsoft.com/office/officeart/2009/layout/CirclePictureHierarchy"/>
    <dgm:cxn modelId="{B2CCD03B-74D8-478B-A260-C4B8F8D9C8EC}" type="presParOf" srcId="{7119BA9E-6256-4B11-B8F5-0B6048F27266}" destId="{808166EA-937F-44B9-92FF-FC20C3DF2604}" srcOrd="1" destOrd="0" presId="urn:microsoft.com/office/officeart/2009/layout/CirclePictureHierarchy"/>
    <dgm:cxn modelId="{3F776E0F-926F-4A06-929A-E39F417C5054}" type="presParOf" srcId="{DEDA25BF-ECFA-4F7F-9531-125E5421F7E2}" destId="{885ACB58-E935-4707-8374-3848313C82D2}" srcOrd="1" destOrd="0" presId="urn:microsoft.com/office/officeart/2009/layout/CirclePictureHierarchy"/>
    <dgm:cxn modelId="{B76F798F-E8AB-4FB7-BC84-41E9E2629362}" type="presParOf" srcId="{08BE389F-3E47-48E1-9B96-3DC6279E3446}" destId="{B95B3EB8-7890-420E-B9A7-60D8D55A50CE}" srcOrd="2" destOrd="0" presId="urn:microsoft.com/office/officeart/2009/layout/CirclePictureHierarchy"/>
    <dgm:cxn modelId="{B86515BE-7CF3-47A3-A904-5856AA3A0536}" type="presParOf" srcId="{08BE389F-3E47-48E1-9B96-3DC6279E3446}" destId="{A97E6E80-651B-439E-89C0-0AAD91D34E34}" srcOrd="3" destOrd="0" presId="urn:microsoft.com/office/officeart/2009/layout/CirclePictureHierarchy"/>
    <dgm:cxn modelId="{3B4409E6-DD42-416D-9E25-6BFAC1E0B2F8}" type="presParOf" srcId="{A97E6E80-651B-439E-89C0-0AAD91D34E34}" destId="{F3381550-6DBD-4435-9757-04031B0C56FA}" srcOrd="0" destOrd="0" presId="urn:microsoft.com/office/officeart/2009/layout/CirclePictureHierarchy"/>
    <dgm:cxn modelId="{563CBB75-EAF0-4BB5-94BF-69A6F6D0839D}" type="presParOf" srcId="{F3381550-6DBD-4435-9757-04031B0C56FA}" destId="{59654AB7-7284-4148-B825-4F2103C0265F}" srcOrd="0" destOrd="0" presId="urn:microsoft.com/office/officeart/2009/layout/CirclePictureHierarchy"/>
    <dgm:cxn modelId="{6312CD14-2F40-459B-952D-536367130538}" type="presParOf" srcId="{F3381550-6DBD-4435-9757-04031B0C56FA}" destId="{4652CEFB-320F-4EEA-85EE-F6A56C4435BA}" srcOrd="1" destOrd="0" presId="urn:microsoft.com/office/officeart/2009/layout/CirclePictureHierarchy"/>
    <dgm:cxn modelId="{66073373-277C-4F64-A9A4-1D7D3E304638}" type="presParOf" srcId="{A97E6E80-651B-439E-89C0-0AAD91D34E34}" destId="{555CBA8D-283A-4E13-9AFC-707810E760BF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2D208-78AA-4162-8A5E-45091657D8FB}">
      <dsp:nvSpPr>
        <dsp:cNvPr id="0" name=""/>
        <dsp:cNvSpPr/>
      </dsp:nvSpPr>
      <dsp:spPr>
        <a:xfrm>
          <a:off x="239358" y="881718"/>
          <a:ext cx="5711561" cy="17848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8947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2800" kern="1200" dirty="0">
              <a:latin typeface="Calibri" panose="020F0502020204030204"/>
              <a:ea typeface="+mn-ea"/>
              <a:cs typeface="+mn-cs"/>
            </a:rPr>
            <a:t>En congé de longue maladie / de grave maladie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2800" kern="1200" dirty="0">
              <a:latin typeface="Calibri" panose="020F0502020204030204"/>
              <a:ea typeface="+mn-ea"/>
              <a:cs typeface="+mn-cs"/>
            </a:rPr>
            <a:t>ou en congé de longue durée</a:t>
          </a:r>
        </a:p>
      </dsp:txBody>
      <dsp:txXfrm>
        <a:off x="239358" y="881718"/>
        <a:ext cx="5711561" cy="1784863"/>
      </dsp:txXfrm>
    </dsp:sp>
    <dsp:sp modelId="{DED6E2AD-5490-47A3-A00B-32FB92A3DE17}">
      <dsp:nvSpPr>
        <dsp:cNvPr id="0" name=""/>
        <dsp:cNvSpPr/>
      </dsp:nvSpPr>
      <dsp:spPr>
        <a:xfrm>
          <a:off x="1376" y="623904"/>
          <a:ext cx="1249404" cy="1874106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BACFD5-DAE5-48E5-95E7-C8799143F472}">
      <dsp:nvSpPr>
        <dsp:cNvPr id="0" name=""/>
        <dsp:cNvSpPr/>
      </dsp:nvSpPr>
      <dsp:spPr>
        <a:xfrm>
          <a:off x="6459554" y="881718"/>
          <a:ext cx="5711561" cy="17848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8947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>
              <a:latin typeface="Calibri" panose="020F0502020204030204"/>
              <a:ea typeface="+mn-ea"/>
              <a:cs typeface="+mn-cs"/>
            </a:rPr>
            <a:t>Qui ont fait l’objet d’une rétrogradation ou exclusion temporaire de fonctions de 16 jours à 2 ans</a:t>
          </a:r>
        </a:p>
      </dsp:txBody>
      <dsp:txXfrm>
        <a:off x="6459554" y="881718"/>
        <a:ext cx="5711561" cy="1784863"/>
      </dsp:txXfrm>
    </dsp:sp>
    <dsp:sp modelId="{A70A3885-F119-4384-B7DC-68F657409A6A}">
      <dsp:nvSpPr>
        <dsp:cNvPr id="0" name=""/>
        <dsp:cNvSpPr/>
      </dsp:nvSpPr>
      <dsp:spPr>
        <a:xfrm>
          <a:off x="6221572" y="623904"/>
          <a:ext cx="1249404" cy="1874106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67C80-C59D-4341-8A65-702A61426C12}">
      <dsp:nvSpPr>
        <dsp:cNvPr id="0" name=""/>
        <dsp:cNvSpPr/>
      </dsp:nvSpPr>
      <dsp:spPr>
        <a:xfrm>
          <a:off x="3349456" y="3128662"/>
          <a:ext cx="5711561" cy="17848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8947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>
              <a:latin typeface="Calibri" panose="020F0502020204030204"/>
              <a:ea typeface="+mn-ea"/>
              <a:cs typeface="+mn-cs"/>
            </a:rPr>
            <a:t>Frappés d’une interdiction de droit de vote et d’élection</a:t>
          </a:r>
        </a:p>
      </dsp:txBody>
      <dsp:txXfrm>
        <a:off x="3349456" y="3128662"/>
        <a:ext cx="5711561" cy="1784863"/>
      </dsp:txXfrm>
    </dsp:sp>
    <dsp:sp modelId="{53BFC3D3-9759-45A2-867F-CCE03264F07D}">
      <dsp:nvSpPr>
        <dsp:cNvPr id="0" name=""/>
        <dsp:cNvSpPr/>
      </dsp:nvSpPr>
      <dsp:spPr>
        <a:xfrm>
          <a:off x="3111474" y="2870849"/>
          <a:ext cx="1249404" cy="1874106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B3EB8-7890-420E-B9A7-60D8D55A50CE}">
      <dsp:nvSpPr>
        <dsp:cNvPr id="0" name=""/>
        <dsp:cNvSpPr/>
      </dsp:nvSpPr>
      <dsp:spPr>
        <a:xfrm>
          <a:off x="2857172" y="2242066"/>
          <a:ext cx="2094543" cy="479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824"/>
              </a:lnTo>
              <a:lnTo>
                <a:pt x="2094543" y="241824"/>
              </a:lnTo>
              <a:lnTo>
                <a:pt x="2094543" y="47984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3DF40-2804-442C-9151-1B855C605199}">
      <dsp:nvSpPr>
        <dsp:cNvPr id="0" name=""/>
        <dsp:cNvSpPr/>
      </dsp:nvSpPr>
      <dsp:spPr>
        <a:xfrm>
          <a:off x="762628" y="2242066"/>
          <a:ext cx="2094543" cy="479840"/>
        </a:xfrm>
        <a:custGeom>
          <a:avLst/>
          <a:gdLst/>
          <a:ahLst/>
          <a:cxnLst/>
          <a:rect l="0" t="0" r="0" b="0"/>
          <a:pathLst>
            <a:path>
              <a:moveTo>
                <a:pt x="2094543" y="0"/>
              </a:moveTo>
              <a:lnTo>
                <a:pt x="2094543" y="241824"/>
              </a:lnTo>
              <a:lnTo>
                <a:pt x="0" y="241824"/>
              </a:lnTo>
              <a:lnTo>
                <a:pt x="0" y="47984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BC46C-EEB3-48B6-87F9-724298883272}">
      <dsp:nvSpPr>
        <dsp:cNvPr id="0" name=""/>
        <dsp:cNvSpPr/>
      </dsp:nvSpPr>
      <dsp:spPr>
        <a:xfrm>
          <a:off x="2095520" y="718761"/>
          <a:ext cx="1523304" cy="152330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20197-0210-43B9-BD5E-B7B190801F78}">
      <dsp:nvSpPr>
        <dsp:cNvPr id="0" name=""/>
        <dsp:cNvSpPr/>
      </dsp:nvSpPr>
      <dsp:spPr>
        <a:xfrm>
          <a:off x="3618824" y="714953"/>
          <a:ext cx="2284956" cy="1523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000" b="1" kern="120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3175</a:t>
          </a:r>
          <a:endParaRPr lang="fr-FR" sz="4000" b="1" kern="1200">
            <a:solidFill>
              <a:schemeClr val="accent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18824" y="714953"/>
        <a:ext cx="2284956" cy="1523304"/>
      </dsp:txXfrm>
    </dsp:sp>
    <dsp:sp modelId="{DAAD3B78-8B5B-4F37-915D-37196C07B324}">
      <dsp:nvSpPr>
        <dsp:cNvPr id="0" name=""/>
        <dsp:cNvSpPr/>
      </dsp:nvSpPr>
      <dsp:spPr>
        <a:xfrm>
          <a:off x="976" y="2721907"/>
          <a:ext cx="1523304" cy="152330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166EA-937F-44B9-92FF-FC20C3DF2604}">
      <dsp:nvSpPr>
        <dsp:cNvPr id="0" name=""/>
        <dsp:cNvSpPr/>
      </dsp:nvSpPr>
      <dsp:spPr>
        <a:xfrm>
          <a:off x="1524281" y="2718098"/>
          <a:ext cx="2284956" cy="1523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b="1" kern="1200" dirty="0">
              <a:solidFill>
                <a:schemeClr val="accent6"/>
              </a:solidFill>
            </a:rPr>
            <a:t>2121 Femmes</a:t>
          </a:r>
          <a:br>
            <a:rPr lang="fr-FR" sz="4400" b="1" kern="1200" dirty="0">
              <a:solidFill>
                <a:schemeClr val="accent6"/>
              </a:solidFill>
            </a:rPr>
          </a:br>
          <a:r>
            <a:rPr lang="fr-FR" sz="4400" b="1" kern="1200" dirty="0">
              <a:solidFill>
                <a:schemeClr val="accent6"/>
              </a:solidFill>
            </a:rPr>
            <a:t>66,8 %</a:t>
          </a:r>
        </a:p>
      </dsp:txBody>
      <dsp:txXfrm>
        <a:off x="1524281" y="2718098"/>
        <a:ext cx="2284956" cy="1523304"/>
      </dsp:txXfrm>
    </dsp:sp>
    <dsp:sp modelId="{59654AB7-7284-4148-B825-4F2103C0265F}">
      <dsp:nvSpPr>
        <dsp:cNvPr id="0" name=""/>
        <dsp:cNvSpPr/>
      </dsp:nvSpPr>
      <dsp:spPr>
        <a:xfrm>
          <a:off x="4190064" y="2721907"/>
          <a:ext cx="1523304" cy="152330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2CEFB-320F-4EEA-85EE-F6A56C4435BA}">
      <dsp:nvSpPr>
        <dsp:cNvPr id="0" name=""/>
        <dsp:cNvSpPr/>
      </dsp:nvSpPr>
      <dsp:spPr>
        <a:xfrm>
          <a:off x="5713368" y="2718098"/>
          <a:ext cx="2284956" cy="15233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600" b="1" kern="1200" dirty="0">
              <a:solidFill>
                <a:schemeClr val="accent6"/>
              </a:solidFill>
            </a:rPr>
            <a:t>1054 Hommes</a:t>
          </a:r>
          <a:br>
            <a:rPr lang="fr-FR" sz="4400" b="1" kern="1200" dirty="0">
              <a:solidFill>
                <a:schemeClr val="accent6"/>
              </a:solidFill>
            </a:rPr>
          </a:br>
          <a:r>
            <a:rPr lang="fr-FR" sz="4400" b="1" kern="1200" dirty="0">
              <a:solidFill>
                <a:schemeClr val="accent6"/>
              </a:solidFill>
            </a:rPr>
            <a:t>33,2%</a:t>
          </a:r>
        </a:p>
      </dsp:txBody>
      <dsp:txXfrm>
        <a:off x="5713368" y="2718098"/>
        <a:ext cx="2284956" cy="15233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B3EB8-7890-420E-B9A7-60D8D55A50CE}">
      <dsp:nvSpPr>
        <dsp:cNvPr id="0" name=""/>
        <dsp:cNvSpPr/>
      </dsp:nvSpPr>
      <dsp:spPr>
        <a:xfrm>
          <a:off x="2892996" y="2902018"/>
          <a:ext cx="2120805" cy="4858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856"/>
              </a:lnTo>
              <a:lnTo>
                <a:pt x="2120805" y="244856"/>
              </a:lnTo>
              <a:lnTo>
                <a:pt x="2120805" y="485857"/>
              </a:lnTo>
            </a:path>
          </a:pathLst>
        </a:custGeom>
        <a:noFill/>
        <a:ln w="254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3DF40-2804-442C-9151-1B855C605199}">
      <dsp:nvSpPr>
        <dsp:cNvPr id="0" name=""/>
        <dsp:cNvSpPr/>
      </dsp:nvSpPr>
      <dsp:spPr>
        <a:xfrm>
          <a:off x="772190" y="2902018"/>
          <a:ext cx="2120805" cy="485857"/>
        </a:xfrm>
        <a:custGeom>
          <a:avLst/>
          <a:gdLst/>
          <a:ahLst/>
          <a:cxnLst/>
          <a:rect l="0" t="0" r="0" b="0"/>
          <a:pathLst>
            <a:path>
              <a:moveTo>
                <a:pt x="2120805" y="0"/>
              </a:moveTo>
              <a:lnTo>
                <a:pt x="2120805" y="244856"/>
              </a:lnTo>
              <a:lnTo>
                <a:pt x="0" y="244856"/>
              </a:lnTo>
              <a:lnTo>
                <a:pt x="0" y="485857"/>
              </a:lnTo>
            </a:path>
          </a:pathLst>
        </a:custGeom>
        <a:noFill/>
        <a:ln w="254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BC46C-EEB3-48B6-87F9-724298883272}">
      <dsp:nvSpPr>
        <dsp:cNvPr id="0" name=""/>
        <dsp:cNvSpPr/>
      </dsp:nvSpPr>
      <dsp:spPr>
        <a:xfrm>
          <a:off x="2121794" y="1359614"/>
          <a:ext cx="1542404" cy="154240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20197-0210-43B9-BD5E-B7B190801F78}">
      <dsp:nvSpPr>
        <dsp:cNvPr id="0" name=""/>
        <dsp:cNvSpPr/>
      </dsp:nvSpPr>
      <dsp:spPr>
        <a:xfrm>
          <a:off x="3664198" y="1355758"/>
          <a:ext cx="2313606" cy="1542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200" b="1" kern="120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371</a:t>
          </a:r>
          <a:endParaRPr lang="fr-FR" sz="2900" b="1" kern="1200">
            <a:solidFill>
              <a:schemeClr val="accent5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64198" y="1355758"/>
        <a:ext cx="2313606" cy="1542404"/>
      </dsp:txXfrm>
    </dsp:sp>
    <dsp:sp modelId="{DAAD3B78-8B5B-4F37-915D-37196C07B324}">
      <dsp:nvSpPr>
        <dsp:cNvPr id="0" name=""/>
        <dsp:cNvSpPr/>
      </dsp:nvSpPr>
      <dsp:spPr>
        <a:xfrm>
          <a:off x="988" y="3387875"/>
          <a:ext cx="1542404" cy="154240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166EA-937F-44B9-92FF-FC20C3DF2604}">
      <dsp:nvSpPr>
        <dsp:cNvPr id="0" name=""/>
        <dsp:cNvSpPr/>
      </dsp:nvSpPr>
      <dsp:spPr>
        <a:xfrm>
          <a:off x="1543392" y="3384019"/>
          <a:ext cx="2313606" cy="1542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b="1" kern="1200"/>
            <a:t>248 Femmes</a:t>
          </a:r>
          <a:br>
            <a:rPr lang="fr-FR" sz="3100" b="1" kern="1200"/>
          </a:br>
          <a:r>
            <a:rPr lang="fr-FR" sz="3100" b="1" kern="1200"/>
            <a:t>66,85 %</a:t>
          </a:r>
        </a:p>
      </dsp:txBody>
      <dsp:txXfrm>
        <a:off x="1543392" y="3384019"/>
        <a:ext cx="2313606" cy="1542404"/>
      </dsp:txXfrm>
    </dsp:sp>
    <dsp:sp modelId="{59654AB7-7284-4148-B825-4F2103C0265F}">
      <dsp:nvSpPr>
        <dsp:cNvPr id="0" name=""/>
        <dsp:cNvSpPr/>
      </dsp:nvSpPr>
      <dsp:spPr>
        <a:xfrm>
          <a:off x="4242600" y="3387875"/>
          <a:ext cx="1542404" cy="1542404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2CEFB-320F-4EEA-85EE-F6A56C4435BA}">
      <dsp:nvSpPr>
        <dsp:cNvPr id="0" name=""/>
        <dsp:cNvSpPr/>
      </dsp:nvSpPr>
      <dsp:spPr>
        <a:xfrm>
          <a:off x="5785004" y="3384019"/>
          <a:ext cx="2313606" cy="1542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b="1" kern="1200"/>
            <a:t>123 Hommes</a:t>
          </a:r>
          <a:br>
            <a:rPr lang="fr-FR" sz="3100" b="1" kern="1200"/>
          </a:br>
          <a:r>
            <a:rPr lang="fr-FR" sz="3100" b="1" kern="1200"/>
            <a:t>33,15%</a:t>
          </a:r>
        </a:p>
      </dsp:txBody>
      <dsp:txXfrm>
        <a:off x="5785004" y="3384019"/>
        <a:ext cx="2313606" cy="15424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B3EB8-7890-420E-B9A7-60D8D55A50CE}">
      <dsp:nvSpPr>
        <dsp:cNvPr id="0" name=""/>
        <dsp:cNvSpPr/>
      </dsp:nvSpPr>
      <dsp:spPr>
        <a:xfrm>
          <a:off x="2776004" y="3473649"/>
          <a:ext cx="2035040" cy="4662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954"/>
              </a:lnTo>
              <a:lnTo>
                <a:pt x="2035040" y="234954"/>
              </a:lnTo>
              <a:lnTo>
                <a:pt x="2035040" y="466209"/>
              </a:lnTo>
            </a:path>
          </a:pathLst>
        </a:custGeom>
        <a:noFill/>
        <a:ln w="254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3DF40-2804-442C-9151-1B855C605199}">
      <dsp:nvSpPr>
        <dsp:cNvPr id="0" name=""/>
        <dsp:cNvSpPr/>
      </dsp:nvSpPr>
      <dsp:spPr>
        <a:xfrm>
          <a:off x="740963" y="3473649"/>
          <a:ext cx="2035040" cy="466209"/>
        </a:xfrm>
        <a:custGeom>
          <a:avLst/>
          <a:gdLst/>
          <a:ahLst/>
          <a:cxnLst/>
          <a:rect l="0" t="0" r="0" b="0"/>
          <a:pathLst>
            <a:path>
              <a:moveTo>
                <a:pt x="2035040" y="0"/>
              </a:moveTo>
              <a:lnTo>
                <a:pt x="2035040" y="234954"/>
              </a:lnTo>
              <a:lnTo>
                <a:pt x="0" y="234954"/>
              </a:lnTo>
              <a:lnTo>
                <a:pt x="0" y="466209"/>
              </a:lnTo>
            </a:path>
          </a:pathLst>
        </a:custGeom>
        <a:noFill/>
        <a:ln w="254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BC46C-EEB3-48B6-87F9-724298883272}">
      <dsp:nvSpPr>
        <dsp:cNvPr id="0" name=""/>
        <dsp:cNvSpPr/>
      </dsp:nvSpPr>
      <dsp:spPr>
        <a:xfrm>
          <a:off x="2035989" y="1993620"/>
          <a:ext cx="1480029" cy="1480029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20197-0210-43B9-BD5E-B7B190801F78}">
      <dsp:nvSpPr>
        <dsp:cNvPr id="0" name=""/>
        <dsp:cNvSpPr/>
      </dsp:nvSpPr>
      <dsp:spPr>
        <a:xfrm>
          <a:off x="3516019" y="1989920"/>
          <a:ext cx="2220044" cy="1480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200" b="1" kern="120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854</a:t>
          </a:r>
        </a:p>
      </dsp:txBody>
      <dsp:txXfrm>
        <a:off x="3516019" y="1989920"/>
        <a:ext cx="2220044" cy="1480029"/>
      </dsp:txXfrm>
    </dsp:sp>
    <dsp:sp modelId="{DAAD3B78-8B5B-4F37-915D-37196C07B324}">
      <dsp:nvSpPr>
        <dsp:cNvPr id="0" name=""/>
        <dsp:cNvSpPr/>
      </dsp:nvSpPr>
      <dsp:spPr>
        <a:xfrm>
          <a:off x="948" y="3939859"/>
          <a:ext cx="1480029" cy="1480029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166EA-937F-44B9-92FF-FC20C3DF2604}">
      <dsp:nvSpPr>
        <dsp:cNvPr id="0" name=""/>
        <dsp:cNvSpPr/>
      </dsp:nvSpPr>
      <dsp:spPr>
        <a:xfrm>
          <a:off x="1480978" y="3936159"/>
          <a:ext cx="2220044" cy="1480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b="1" kern="1200"/>
            <a:t>589 Femmes</a:t>
          </a:r>
          <a:br>
            <a:rPr lang="fr-FR" sz="2900" b="1" kern="1200"/>
          </a:br>
          <a:r>
            <a:rPr lang="fr-FR" sz="2900" b="1" kern="1200"/>
            <a:t>68,97 %</a:t>
          </a:r>
        </a:p>
      </dsp:txBody>
      <dsp:txXfrm>
        <a:off x="1480978" y="3936159"/>
        <a:ext cx="2220044" cy="1480029"/>
      </dsp:txXfrm>
    </dsp:sp>
    <dsp:sp modelId="{59654AB7-7284-4148-B825-4F2103C0265F}">
      <dsp:nvSpPr>
        <dsp:cNvPr id="0" name=""/>
        <dsp:cNvSpPr/>
      </dsp:nvSpPr>
      <dsp:spPr>
        <a:xfrm>
          <a:off x="4071030" y="3939859"/>
          <a:ext cx="1480029" cy="1480029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2CEFB-320F-4EEA-85EE-F6A56C4435BA}">
      <dsp:nvSpPr>
        <dsp:cNvPr id="0" name=""/>
        <dsp:cNvSpPr/>
      </dsp:nvSpPr>
      <dsp:spPr>
        <a:xfrm>
          <a:off x="5551059" y="3936159"/>
          <a:ext cx="2220044" cy="1480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b="1" kern="1200"/>
            <a:t>265 Hommes</a:t>
          </a:r>
          <a:br>
            <a:rPr lang="fr-FR" sz="2900" b="1" kern="1200"/>
          </a:br>
          <a:r>
            <a:rPr lang="fr-FR" sz="2900" b="1" kern="1200"/>
            <a:t>31,03%</a:t>
          </a:r>
        </a:p>
      </dsp:txBody>
      <dsp:txXfrm>
        <a:off x="5551059" y="3936159"/>
        <a:ext cx="2220044" cy="148002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B3EB8-7890-420E-B9A7-60D8D55A50CE}">
      <dsp:nvSpPr>
        <dsp:cNvPr id="0" name=""/>
        <dsp:cNvSpPr/>
      </dsp:nvSpPr>
      <dsp:spPr>
        <a:xfrm>
          <a:off x="3321967" y="3483221"/>
          <a:ext cx="2435277" cy="557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163"/>
              </a:lnTo>
              <a:lnTo>
                <a:pt x="2435277" y="281163"/>
              </a:lnTo>
              <a:lnTo>
                <a:pt x="2435277" y="557899"/>
              </a:lnTo>
            </a:path>
          </a:pathLst>
        </a:custGeom>
        <a:noFill/>
        <a:ln w="254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3DF40-2804-442C-9151-1B855C605199}">
      <dsp:nvSpPr>
        <dsp:cNvPr id="0" name=""/>
        <dsp:cNvSpPr/>
      </dsp:nvSpPr>
      <dsp:spPr>
        <a:xfrm>
          <a:off x="886690" y="3483221"/>
          <a:ext cx="2435277" cy="557899"/>
        </a:xfrm>
        <a:custGeom>
          <a:avLst/>
          <a:gdLst/>
          <a:ahLst/>
          <a:cxnLst/>
          <a:rect l="0" t="0" r="0" b="0"/>
          <a:pathLst>
            <a:path>
              <a:moveTo>
                <a:pt x="2435277" y="0"/>
              </a:moveTo>
              <a:lnTo>
                <a:pt x="2435277" y="281163"/>
              </a:lnTo>
              <a:lnTo>
                <a:pt x="0" y="281163"/>
              </a:lnTo>
              <a:lnTo>
                <a:pt x="0" y="557899"/>
              </a:lnTo>
            </a:path>
          </a:pathLst>
        </a:custGeom>
        <a:noFill/>
        <a:ln w="25400" cap="flat" cmpd="sng" algn="ctr">
          <a:solidFill>
            <a:schemeClr val="accent5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BC46C-EEB3-48B6-87F9-724298883272}">
      <dsp:nvSpPr>
        <dsp:cNvPr id="0" name=""/>
        <dsp:cNvSpPr/>
      </dsp:nvSpPr>
      <dsp:spPr>
        <a:xfrm>
          <a:off x="2436412" y="1712111"/>
          <a:ext cx="1771110" cy="177111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20197-0210-43B9-BD5E-B7B190801F78}">
      <dsp:nvSpPr>
        <dsp:cNvPr id="0" name=""/>
        <dsp:cNvSpPr/>
      </dsp:nvSpPr>
      <dsp:spPr>
        <a:xfrm>
          <a:off x="4207523" y="1707683"/>
          <a:ext cx="2656666" cy="1771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l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7200" b="1" kern="12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4366</a:t>
          </a:r>
        </a:p>
      </dsp:txBody>
      <dsp:txXfrm>
        <a:off x="4207523" y="1707683"/>
        <a:ext cx="2656666" cy="1771110"/>
      </dsp:txXfrm>
    </dsp:sp>
    <dsp:sp modelId="{DAAD3B78-8B5B-4F37-915D-37196C07B324}">
      <dsp:nvSpPr>
        <dsp:cNvPr id="0" name=""/>
        <dsp:cNvSpPr/>
      </dsp:nvSpPr>
      <dsp:spPr>
        <a:xfrm>
          <a:off x="1135" y="4041121"/>
          <a:ext cx="1771110" cy="177111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166EA-937F-44B9-92FF-FC20C3DF2604}">
      <dsp:nvSpPr>
        <dsp:cNvPr id="0" name=""/>
        <dsp:cNvSpPr/>
      </dsp:nvSpPr>
      <dsp:spPr>
        <a:xfrm>
          <a:off x="1772246" y="4036694"/>
          <a:ext cx="2656666" cy="1771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kern="1200"/>
            <a:t>2690 Femmes</a:t>
          </a:r>
          <a:br>
            <a:rPr lang="fr-FR" sz="3500" b="1" kern="1200"/>
          </a:br>
          <a:r>
            <a:rPr lang="fr-FR" sz="3500" b="1" kern="1200"/>
            <a:t>61,61 %</a:t>
          </a:r>
        </a:p>
      </dsp:txBody>
      <dsp:txXfrm>
        <a:off x="1772246" y="4036694"/>
        <a:ext cx="2656666" cy="1771110"/>
      </dsp:txXfrm>
    </dsp:sp>
    <dsp:sp modelId="{59654AB7-7284-4148-B825-4F2103C0265F}">
      <dsp:nvSpPr>
        <dsp:cNvPr id="0" name=""/>
        <dsp:cNvSpPr/>
      </dsp:nvSpPr>
      <dsp:spPr>
        <a:xfrm>
          <a:off x="4871689" y="4041121"/>
          <a:ext cx="1771110" cy="177111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2CEFB-320F-4EEA-85EE-F6A56C4435BA}">
      <dsp:nvSpPr>
        <dsp:cNvPr id="0" name=""/>
        <dsp:cNvSpPr/>
      </dsp:nvSpPr>
      <dsp:spPr>
        <a:xfrm>
          <a:off x="6642800" y="4036694"/>
          <a:ext cx="2656666" cy="1771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500" b="1" kern="1200"/>
            <a:t>1676 Hommes</a:t>
          </a:r>
          <a:br>
            <a:rPr lang="fr-FR" sz="3500" b="1" kern="1200"/>
          </a:br>
          <a:r>
            <a:rPr lang="fr-FR" sz="3500" b="1" kern="1200"/>
            <a:t>38,39%</a:t>
          </a:r>
        </a:p>
      </dsp:txBody>
      <dsp:txXfrm>
        <a:off x="6642800" y="4036694"/>
        <a:ext cx="2656666" cy="17711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5B3EB8-7890-420E-B9A7-60D8D55A50CE}">
      <dsp:nvSpPr>
        <dsp:cNvPr id="0" name=""/>
        <dsp:cNvSpPr/>
      </dsp:nvSpPr>
      <dsp:spPr>
        <a:xfrm>
          <a:off x="2654137" y="2617169"/>
          <a:ext cx="1945702" cy="445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640"/>
              </a:lnTo>
              <a:lnTo>
                <a:pt x="1945702" y="224640"/>
              </a:lnTo>
              <a:lnTo>
                <a:pt x="1945702" y="44574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3DF40-2804-442C-9151-1B855C605199}">
      <dsp:nvSpPr>
        <dsp:cNvPr id="0" name=""/>
        <dsp:cNvSpPr/>
      </dsp:nvSpPr>
      <dsp:spPr>
        <a:xfrm>
          <a:off x="708435" y="2617169"/>
          <a:ext cx="1945702" cy="445742"/>
        </a:xfrm>
        <a:custGeom>
          <a:avLst/>
          <a:gdLst/>
          <a:ahLst/>
          <a:cxnLst/>
          <a:rect l="0" t="0" r="0" b="0"/>
          <a:pathLst>
            <a:path>
              <a:moveTo>
                <a:pt x="1945702" y="0"/>
              </a:moveTo>
              <a:lnTo>
                <a:pt x="1945702" y="224640"/>
              </a:lnTo>
              <a:lnTo>
                <a:pt x="0" y="224640"/>
              </a:lnTo>
              <a:lnTo>
                <a:pt x="0" y="445742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BC46C-EEB3-48B6-87F9-724298883272}">
      <dsp:nvSpPr>
        <dsp:cNvPr id="0" name=""/>
        <dsp:cNvSpPr/>
      </dsp:nvSpPr>
      <dsp:spPr>
        <a:xfrm>
          <a:off x="1946609" y="1202113"/>
          <a:ext cx="1415056" cy="141505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20197-0210-43B9-BD5E-B7B190801F78}">
      <dsp:nvSpPr>
        <dsp:cNvPr id="0" name=""/>
        <dsp:cNvSpPr/>
      </dsp:nvSpPr>
      <dsp:spPr>
        <a:xfrm>
          <a:off x="3361665" y="1198575"/>
          <a:ext cx="2122584" cy="1415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400" b="1" kern="12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1888</a:t>
          </a:r>
          <a:endParaRPr lang="fr-FR" sz="2000" b="1" kern="1200" dirty="0">
            <a:solidFill>
              <a:schemeClr val="accent4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61665" y="1198575"/>
        <a:ext cx="2122584" cy="1415056"/>
      </dsp:txXfrm>
    </dsp:sp>
    <dsp:sp modelId="{DAAD3B78-8B5B-4F37-915D-37196C07B324}">
      <dsp:nvSpPr>
        <dsp:cNvPr id="0" name=""/>
        <dsp:cNvSpPr/>
      </dsp:nvSpPr>
      <dsp:spPr>
        <a:xfrm>
          <a:off x="907" y="3062912"/>
          <a:ext cx="1415056" cy="141505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166EA-937F-44B9-92FF-FC20C3DF2604}">
      <dsp:nvSpPr>
        <dsp:cNvPr id="0" name=""/>
        <dsp:cNvSpPr/>
      </dsp:nvSpPr>
      <dsp:spPr>
        <a:xfrm>
          <a:off x="1415963" y="3059374"/>
          <a:ext cx="2122584" cy="1415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/>
            <a:t>1349 Femmes</a:t>
          </a:r>
          <a:br>
            <a:rPr lang="fr-FR" sz="2800" b="1" kern="1200"/>
          </a:br>
          <a:r>
            <a:rPr lang="fr-FR" sz="2800" b="1" kern="1200"/>
            <a:t>71,45 %</a:t>
          </a:r>
        </a:p>
      </dsp:txBody>
      <dsp:txXfrm>
        <a:off x="1415963" y="3059374"/>
        <a:ext cx="2122584" cy="1415056"/>
      </dsp:txXfrm>
    </dsp:sp>
    <dsp:sp modelId="{59654AB7-7284-4148-B825-4F2103C0265F}">
      <dsp:nvSpPr>
        <dsp:cNvPr id="0" name=""/>
        <dsp:cNvSpPr/>
      </dsp:nvSpPr>
      <dsp:spPr>
        <a:xfrm>
          <a:off x="3892311" y="3062912"/>
          <a:ext cx="1415056" cy="1415056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52CEFB-320F-4EEA-85EE-F6A56C4435BA}">
      <dsp:nvSpPr>
        <dsp:cNvPr id="0" name=""/>
        <dsp:cNvSpPr/>
      </dsp:nvSpPr>
      <dsp:spPr>
        <a:xfrm>
          <a:off x="5307367" y="3059374"/>
          <a:ext cx="2122584" cy="14150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kern="1200"/>
            <a:t>539 Hommes</a:t>
          </a:r>
          <a:br>
            <a:rPr lang="fr-FR" sz="2800" b="1" kern="1200"/>
          </a:br>
          <a:r>
            <a:rPr lang="fr-FR" sz="2800" b="1" kern="1200"/>
            <a:t>28,55%</a:t>
          </a:r>
        </a:p>
      </dsp:txBody>
      <dsp:txXfrm>
        <a:off x="5307367" y="3059374"/>
        <a:ext cx="2122584" cy="1415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7412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1"/>
            <a:ext cx="2945659" cy="498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65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tch-Deck" preserve="1" userDrawn="1">
  <p:cSld name="12_Pitch-Deck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>
            <a:spLocks noGrp="1"/>
          </p:cNvSpPr>
          <p:nvPr>
            <p:ph type="pic" idx="2"/>
          </p:nvPr>
        </p:nvSpPr>
        <p:spPr>
          <a:xfrm>
            <a:off x="8623495" y="604918"/>
            <a:ext cx="7735547" cy="896770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0" name="Google Shape;20;p2"/>
          <p:cNvSpPr txBox="1">
            <a:spLocks noGrp="1"/>
          </p:cNvSpPr>
          <p:nvPr>
            <p:ph type="body" idx="1"/>
          </p:nvPr>
        </p:nvSpPr>
        <p:spPr>
          <a:xfrm>
            <a:off x="719139" y="5143501"/>
            <a:ext cx="7735546" cy="442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189" lvl="0" indent="-228594" algn="l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latin typeface="Lora Medium" pitchFamily="2" charset="77"/>
              </a:defRPr>
            </a:lvl1pPr>
            <a:lvl2pPr marL="914377" lvl="1" indent="-228594" algn="l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566" lvl="2" indent="-228594" algn="l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1"/>
            </a:lvl3pPr>
            <a:lvl4pPr marL="1828754" lvl="3" indent="-228594" algn="l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43" lvl="4" indent="-228594" algn="l">
              <a:lnSpc>
                <a:spcPct val="15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31" lvl="5" indent="-342891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207EF57B-AAC2-7342-787C-F387DC451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139" y="604918"/>
            <a:ext cx="7735546" cy="395209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90721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0" userDrawn="1">
          <p15:clr>
            <a:srgbClr val="FBAE40"/>
          </p15:clr>
        </p15:guide>
        <p15:guide id="2" orient="horz" pos="3240" userDrawn="1">
          <p15:clr>
            <a:srgbClr val="FBAE40"/>
          </p15:clr>
        </p15:guide>
        <p15:guide id="3" pos="453" userDrawn="1">
          <p15:clr>
            <a:srgbClr val="FBAE40"/>
          </p15:clr>
        </p15:guide>
        <p15:guide id="4" orient="horz" pos="450" userDrawn="1">
          <p15:clr>
            <a:srgbClr val="FBAE40"/>
          </p15:clr>
        </p15:guide>
        <p15:guide id="5" pos="10613" userDrawn="1">
          <p15:clr>
            <a:srgbClr val="FBAE40"/>
          </p15:clr>
        </p15:guide>
        <p15:guide id="6" orient="horz" pos="603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16573500" y="9380455"/>
            <a:ext cx="509588" cy="5095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1257300" y="497853"/>
            <a:ext cx="15773400" cy="872323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5550" b="0" cap="none" spc="75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6617550" y="9499517"/>
            <a:ext cx="404813" cy="2539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BD8018E6-5008-4D09-8834-2943DEA75A3D}" type="slidenum">
              <a:rPr lang="en-US" sz="1650" b="1" smtClean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/>
              <a:t>‹N°›</a:t>
            </a:fld>
            <a:endParaRPr lang="en-US" sz="1650" b="1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257300" y="1391634"/>
            <a:ext cx="15773400" cy="333375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21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0" algn="ctr">
              <a:lnSpc>
                <a:spcPct val="100000"/>
              </a:lnSpc>
              <a:buFontTx/>
              <a:buNone/>
              <a:defRPr sz="195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371600" indent="0" algn="ctr">
              <a:lnSpc>
                <a:spcPct val="100000"/>
              </a:lnSpc>
              <a:buFontTx/>
              <a:buNone/>
              <a:defRPr sz="195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2057400" indent="0" algn="ctr">
              <a:lnSpc>
                <a:spcPct val="100000"/>
              </a:lnSpc>
              <a:buFontTx/>
              <a:buNone/>
              <a:defRPr sz="195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743200" indent="0" algn="ctr">
              <a:lnSpc>
                <a:spcPct val="100000"/>
              </a:lnSpc>
              <a:buFontTx/>
              <a:buNone/>
              <a:defRPr sz="195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3577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86F8BD3C-8774-D525-DAE2-5CF641704B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264327" y="9300959"/>
            <a:ext cx="1642839" cy="72765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7200" b="0" i="0" u="none" strike="noStrike" cap="none">
          <a:solidFill>
            <a:srgbClr val="663A67"/>
          </a:solidFill>
          <a:latin typeface="Cocogoose Pro SemiLight" pitchFamily="2" charset="0"/>
          <a:ea typeface="Cocogoose Pro SemiLight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00" b="0" i="0" u="none" strike="noStrike" cap="none">
          <a:solidFill>
            <a:srgbClr val="000000"/>
          </a:solidFill>
          <a:latin typeface="Lora Medium" pitchFamily="2" charset="77"/>
          <a:ea typeface="Lora Medium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36235-6F22-9BF6-0135-CF4C4F75A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4">
            <a:extLst>
              <a:ext uri="{FF2B5EF4-FFF2-40B4-BE49-F238E27FC236}">
                <a16:creationId xmlns:a16="http://schemas.microsoft.com/office/drawing/2014/main" id="{44848020-71C2-0694-732D-2B3377734078}"/>
              </a:ext>
            </a:extLst>
          </p:cNvPr>
          <p:cNvSpPr txBox="1">
            <a:spLocks/>
          </p:cNvSpPr>
          <p:nvPr/>
        </p:nvSpPr>
        <p:spPr>
          <a:xfrm>
            <a:off x="-1096674" y="231865"/>
            <a:ext cx="18355974" cy="872323"/>
          </a:xfrm>
          <a:prstGeom prst="rect">
            <a:avLst/>
          </a:prstGeom>
        </p:spPr>
        <p:txBody>
          <a:bodyPr lIns="0" tIns="0" rIns="0" bIns="0" anchor="t"/>
          <a:lstStyle>
            <a:lvl1pPr algn="ctr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400" b="0" kern="1200" cap="none" spc="100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fr-FR" sz="4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Règles composition listes candidats – tous scrutins</a:t>
            </a:r>
          </a:p>
          <a:p>
            <a:endParaRPr lang="fr-FR" sz="3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 6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F24CBD52-4889-A928-0E13-6B71F14530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18973"/>
            <a:ext cx="3169920" cy="64360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4384164-DA44-FFBC-2C68-FBCB33689198}"/>
              </a:ext>
            </a:extLst>
          </p:cNvPr>
          <p:cNvSpPr txBox="1"/>
          <p:nvPr/>
        </p:nvSpPr>
        <p:spPr>
          <a:xfrm>
            <a:off x="571348" y="1404015"/>
            <a:ext cx="16553393" cy="747897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tx2"/>
                </a:solidFill>
              </a:rPr>
              <a:t>Les listes doivent être déposées au moins 6 semaines avant la date du scrutin (23 octobre 2026).</a:t>
            </a:r>
          </a:p>
          <a:p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</a:rPr>
              <a:t>Toutefois, elles </a:t>
            </a:r>
            <a:r>
              <a:rPr lang="fr-FR" sz="2400" b="1" dirty="0">
                <a:solidFill>
                  <a:schemeClr val="tx2"/>
                </a:solidFill>
              </a:rPr>
              <a:t>seront transmises au CDG à minima le 12 octobre 2026 </a:t>
            </a:r>
            <a:r>
              <a:rPr lang="fr-FR" sz="2400" dirty="0">
                <a:solidFill>
                  <a:schemeClr val="tx2"/>
                </a:solidFill>
              </a:rPr>
              <a:t>afin de pouvoir vérifier en amont leur recevabilité et de permettre ainsi leur modification éventuelle. </a:t>
            </a:r>
          </a:p>
          <a:p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</a:rPr>
              <a:t>Une déclaration individuelle de candidature doit être </a:t>
            </a:r>
            <a:r>
              <a:rPr lang="fr-FR" sz="2400" b="1" dirty="0">
                <a:solidFill>
                  <a:schemeClr val="tx2"/>
                </a:solidFill>
              </a:rPr>
              <a:t>signée </a:t>
            </a:r>
            <a:r>
              <a:rPr lang="fr-FR" sz="2400" dirty="0">
                <a:solidFill>
                  <a:schemeClr val="tx2"/>
                </a:solidFill>
              </a:rPr>
              <a:t>par chaque candidat, accompagnée :</a:t>
            </a:r>
          </a:p>
          <a:p>
            <a:r>
              <a:rPr lang="fr-FR" sz="2400" dirty="0">
                <a:solidFill>
                  <a:schemeClr val="tx2"/>
                </a:solidFill>
              </a:rPr>
              <a:t>	- d’une attestation sur l’honneur de remplir les conditions d’éligibilité </a:t>
            </a:r>
          </a:p>
          <a:p>
            <a:r>
              <a:rPr lang="fr-FR" sz="2400" dirty="0">
                <a:solidFill>
                  <a:schemeClr val="tx2"/>
                </a:solidFill>
              </a:rPr>
              <a:t>	- d’une pièce d’identité</a:t>
            </a:r>
          </a:p>
          <a:p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</a:rPr>
              <a:t>Elle mentionne expressément les </a:t>
            </a:r>
            <a:r>
              <a:rPr lang="fr-FR" sz="2400" b="1" dirty="0">
                <a:solidFill>
                  <a:schemeClr val="tx2"/>
                </a:solidFill>
              </a:rPr>
              <a:t>nom, prénoms et sexe de chaque candidat </a:t>
            </a:r>
            <a:r>
              <a:rPr lang="fr-FR" sz="2400" dirty="0">
                <a:solidFill>
                  <a:schemeClr val="tx2"/>
                </a:solidFill>
              </a:rPr>
              <a:t>et comporte un récapitulatif indiquant le </a:t>
            </a:r>
            <a:r>
              <a:rPr lang="fr-FR" sz="2400" b="1" dirty="0">
                <a:solidFill>
                  <a:schemeClr val="tx2"/>
                </a:solidFill>
              </a:rPr>
              <a:t>nombre de femmes et d’hommes</a:t>
            </a:r>
            <a:r>
              <a:rPr lang="fr-FR" sz="2400" dirty="0">
                <a:solidFill>
                  <a:schemeClr val="tx2"/>
                </a:solidFill>
              </a:rPr>
              <a:t>.</a:t>
            </a:r>
          </a:p>
          <a:p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</a:rPr>
              <a:t>Elle comporte le nom d’un </a:t>
            </a:r>
            <a:r>
              <a:rPr lang="fr-FR" sz="2400" b="1" dirty="0">
                <a:solidFill>
                  <a:schemeClr val="tx2"/>
                </a:solidFill>
              </a:rPr>
              <a:t>délégué de liste </a:t>
            </a:r>
            <a:r>
              <a:rPr lang="fr-FR" sz="2400" dirty="0">
                <a:solidFill>
                  <a:schemeClr val="tx2"/>
                </a:solidFill>
              </a:rPr>
              <a:t>(en activité ou non, de toute fonction publique) désigné par chaque organisation syndicale, habilité à représenter les candidats de la liste dans toutes les opérations électorales. </a:t>
            </a:r>
          </a:p>
          <a:p>
            <a:r>
              <a:rPr lang="fr-FR" sz="2400" dirty="0">
                <a:solidFill>
                  <a:schemeClr val="tx2"/>
                </a:solidFill>
              </a:rPr>
              <a:t>Le délégué n’est pas obligatoirement candidat aux élections, ni obligatoirement électeur dans le ressort territorial du scrutin pour lequel la liste est déposée.</a:t>
            </a:r>
          </a:p>
          <a:p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</a:rPr>
              <a:t>Les listes de candidats peuvent indiquer en outre le nom d’un délégué de liste suppléant destiné à remplacer le délégué titulaire en cas d’indisponibilité</a:t>
            </a:r>
          </a:p>
        </p:txBody>
      </p:sp>
    </p:spTree>
    <p:extLst>
      <p:ext uri="{BB962C8B-B14F-4D97-AF65-F5344CB8AC3E}">
        <p14:creationId xmlns:p14="http://schemas.microsoft.com/office/powerpoint/2010/main" val="173203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A9CC1-4817-3C18-A2C2-BD6D6F4B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5C4B5-4563-6E4A-72AB-6F96539A14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725919"/>
              </p:ext>
            </p:extLst>
          </p:nvPr>
        </p:nvGraphicFramePr>
        <p:xfrm>
          <a:off x="978568" y="0"/>
          <a:ext cx="15047495" cy="10239171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605343">
                  <a:extLst>
                    <a:ext uri="{9D8B030D-6E8A-4147-A177-3AD203B41FA5}">
                      <a16:colId xmlns:a16="http://schemas.microsoft.com/office/drawing/2014/main" val="1093476698"/>
                    </a:ext>
                  </a:extLst>
                </a:gridCol>
                <a:gridCol w="1803309">
                  <a:extLst>
                    <a:ext uri="{9D8B030D-6E8A-4147-A177-3AD203B41FA5}">
                      <a16:colId xmlns:a16="http://schemas.microsoft.com/office/drawing/2014/main" val="1598386963"/>
                    </a:ext>
                  </a:extLst>
                </a:gridCol>
                <a:gridCol w="2204326">
                  <a:extLst>
                    <a:ext uri="{9D8B030D-6E8A-4147-A177-3AD203B41FA5}">
                      <a16:colId xmlns:a16="http://schemas.microsoft.com/office/drawing/2014/main" val="322075166"/>
                    </a:ext>
                  </a:extLst>
                </a:gridCol>
                <a:gridCol w="2204326">
                  <a:extLst>
                    <a:ext uri="{9D8B030D-6E8A-4147-A177-3AD203B41FA5}">
                      <a16:colId xmlns:a16="http://schemas.microsoft.com/office/drawing/2014/main" val="4190412918"/>
                    </a:ext>
                  </a:extLst>
                </a:gridCol>
                <a:gridCol w="2204326">
                  <a:extLst>
                    <a:ext uri="{9D8B030D-6E8A-4147-A177-3AD203B41FA5}">
                      <a16:colId xmlns:a16="http://schemas.microsoft.com/office/drawing/2014/main" val="1335986742"/>
                    </a:ext>
                  </a:extLst>
                </a:gridCol>
                <a:gridCol w="2204326">
                  <a:extLst>
                    <a:ext uri="{9D8B030D-6E8A-4147-A177-3AD203B41FA5}">
                      <a16:colId xmlns:a16="http://schemas.microsoft.com/office/drawing/2014/main" val="2645743298"/>
                    </a:ext>
                  </a:extLst>
                </a:gridCol>
                <a:gridCol w="1821539">
                  <a:extLst>
                    <a:ext uri="{9D8B030D-6E8A-4147-A177-3AD203B41FA5}">
                      <a16:colId xmlns:a16="http://schemas.microsoft.com/office/drawing/2014/main" val="692029717"/>
                    </a:ext>
                  </a:extLst>
                </a:gridCol>
              </a:tblGrid>
              <a:tr h="550002">
                <a:tc rowSpan="3"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LISTES CAP C</a:t>
                      </a:r>
                    </a:p>
                    <a:p>
                      <a:pPr algn="ctr"/>
                      <a:r>
                        <a:rPr lang="fr-FR" sz="2400" dirty="0"/>
                        <a:t>8 titulaires</a:t>
                      </a:r>
                    </a:p>
                    <a:p>
                      <a:pPr algn="ctr"/>
                      <a:r>
                        <a:rPr lang="fr-FR" sz="2400" dirty="0"/>
                        <a:t>8 suppléants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candidats titulaires + suppléants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Effectifs : 4366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Total de candidats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392332"/>
                  </a:ext>
                </a:extLst>
              </a:tr>
              <a:tr h="3542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4"/>
                          </a:solidFill>
                        </a:rPr>
                        <a:t>Part de femmes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/>
                          </a:solidFill>
                        </a:rPr>
                        <a:t>Part d’hommes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T w="254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825757"/>
                  </a:ext>
                </a:extLst>
              </a:tr>
              <a:tr h="4650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4"/>
                          </a:solidFill>
                        </a:rPr>
                        <a:t>61,61%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/>
                          </a:solidFill>
                        </a:rPr>
                        <a:t>38,39%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629235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accent3"/>
                          </a:solidFill>
                        </a:rPr>
                        <a:t>Incomplètes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Nb mini 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6,16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3,84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915143"/>
                  </a:ext>
                </a:extLst>
              </a:tr>
              <a:tr h="3542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019271"/>
                  </a:ext>
                </a:extLst>
              </a:tr>
              <a:tr h="354232">
                <a:tc rowSpan="2"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7,39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4,61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879074"/>
                  </a:ext>
                </a:extLst>
              </a:tr>
              <a:tr h="3542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301751"/>
                  </a:ext>
                </a:extLst>
              </a:tr>
              <a:tr h="354232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8,63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5,37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486836"/>
                  </a:ext>
                </a:extLst>
              </a:tr>
              <a:tr h="3542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893940"/>
                  </a:ext>
                </a:extLst>
              </a:tr>
              <a:tr h="316317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1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212273"/>
                  </a:ext>
                </a:extLst>
              </a:tr>
              <a:tr h="354232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20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Complète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9,86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6,14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987111"/>
                  </a:ext>
                </a:extLst>
              </a:tr>
              <a:tr h="35423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28026407"/>
                  </a:ext>
                </a:extLst>
              </a:tr>
              <a:tr h="281960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500" b="1" i="0" u="none" strike="noStrike" cap="none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83687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2000" b="1" i="0" u="none" strike="noStrike" cap="none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Excédentaires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11,09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6,91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165312"/>
                  </a:ext>
                </a:extLst>
              </a:tr>
              <a:tr h="3247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455529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12,32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7,68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986685"/>
                  </a:ext>
                </a:extLst>
              </a:tr>
              <a:tr h="3247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77187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13,55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8,45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835867"/>
                  </a:ext>
                </a:extLst>
              </a:tr>
              <a:tr h="3247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081501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14,79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9,21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937862"/>
                  </a:ext>
                </a:extLst>
              </a:tr>
              <a:tr h="3247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151750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16,02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9,98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445180"/>
                  </a:ext>
                </a:extLst>
              </a:tr>
              <a:tr h="3247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553397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17,25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10,75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711103"/>
                  </a:ext>
                </a:extLst>
              </a:tr>
              <a:tr h="3247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062098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18,48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11,52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468275"/>
                  </a:ext>
                </a:extLst>
              </a:tr>
              <a:tr h="3247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476725"/>
                  </a:ext>
                </a:extLst>
              </a:tr>
              <a:tr h="324713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Nb maxi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19,72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12,28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101503"/>
                  </a:ext>
                </a:extLst>
              </a:tr>
              <a:tr h="3247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588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704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CABEE-13B2-2B5A-BBA6-E66F6DEF7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6BC314FC-965E-656F-F993-3BD3A262556F}"/>
              </a:ext>
            </a:extLst>
          </p:cNvPr>
          <p:cNvSpPr txBox="1"/>
          <p:nvPr/>
        </p:nvSpPr>
        <p:spPr>
          <a:xfrm>
            <a:off x="302527" y="750396"/>
            <a:ext cx="8333351" cy="1307564"/>
          </a:xfrm>
          <a:prstGeom prst="rect">
            <a:avLst/>
          </a:prstGeom>
        </p:spPr>
        <p:txBody>
          <a:bodyPr lIns="91440" tIns="45720" rIns="91440" bIns="45720" anchor="t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fr-FR" sz="5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CCP - répartition effectifs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8123667-2A77-0044-EA39-E5818DEEE5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256715"/>
              </p:ext>
            </p:extLst>
          </p:nvPr>
        </p:nvGraphicFramePr>
        <p:xfrm>
          <a:off x="1016234" y="1747840"/>
          <a:ext cx="7430859" cy="567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4">
            <a:extLst>
              <a:ext uri="{FF2B5EF4-FFF2-40B4-BE49-F238E27FC236}">
                <a16:creationId xmlns:a16="http://schemas.microsoft.com/office/drawing/2014/main" id="{9DB93941-A2E3-8BC6-0DAD-F4C398FABBC0}"/>
              </a:ext>
            </a:extLst>
          </p:cNvPr>
          <p:cNvSpPr txBox="1"/>
          <p:nvPr/>
        </p:nvSpPr>
        <p:spPr>
          <a:xfrm>
            <a:off x="9652123" y="874350"/>
            <a:ext cx="8333351" cy="1059657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20000"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500"/>
              </a:spcBef>
              <a:spcAft>
                <a:spcPts val="600"/>
              </a:spcAft>
            </a:pPr>
            <a:r>
              <a:rPr lang="fr-FR" sz="4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Composition possible des listes de candidats – CCP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DF0F49-C424-9E2E-0548-3C0147EF5207}"/>
              </a:ext>
            </a:extLst>
          </p:cNvPr>
          <p:cNvSpPr txBox="1"/>
          <p:nvPr/>
        </p:nvSpPr>
        <p:spPr>
          <a:xfrm>
            <a:off x="10440538" y="2338726"/>
            <a:ext cx="7223008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 dirty="0">
                <a:latin typeface="+mj-lt"/>
              </a:rPr>
              <a:t>➡️ 8 représentants titulaires +          8 représentants suppléants = 16</a:t>
            </a:r>
            <a:endParaRPr lang="fr-FR" sz="3200" b="1" dirty="0">
              <a:highlight>
                <a:srgbClr val="D1BC4B"/>
              </a:highlight>
              <a:latin typeface="+mj-lt"/>
            </a:endParaRPr>
          </a:p>
          <a:p>
            <a:endParaRPr lang="fr-FR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BF57FD9-F913-30EF-9906-CD8E955F6C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938824"/>
              </p:ext>
            </p:extLst>
          </p:nvPr>
        </p:nvGraphicFramePr>
        <p:xfrm>
          <a:off x="9521042" y="3631388"/>
          <a:ext cx="7750724" cy="39415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37681">
                  <a:extLst>
                    <a:ext uri="{9D8B030D-6E8A-4147-A177-3AD203B41FA5}">
                      <a16:colId xmlns:a16="http://schemas.microsoft.com/office/drawing/2014/main" val="3858464713"/>
                    </a:ext>
                  </a:extLst>
                </a:gridCol>
                <a:gridCol w="1937681">
                  <a:extLst>
                    <a:ext uri="{9D8B030D-6E8A-4147-A177-3AD203B41FA5}">
                      <a16:colId xmlns:a16="http://schemas.microsoft.com/office/drawing/2014/main" val="190556708"/>
                    </a:ext>
                  </a:extLst>
                </a:gridCol>
                <a:gridCol w="1937681">
                  <a:extLst>
                    <a:ext uri="{9D8B030D-6E8A-4147-A177-3AD203B41FA5}">
                      <a16:colId xmlns:a16="http://schemas.microsoft.com/office/drawing/2014/main" val="1435788968"/>
                    </a:ext>
                  </a:extLst>
                </a:gridCol>
                <a:gridCol w="1937681">
                  <a:extLst>
                    <a:ext uri="{9D8B030D-6E8A-4147-A177-3AD203B41FA5}">
                      <a16:colId xmlns:a16="http://schemas.microsoft.com/office/drawing/2014/main" val="2224138469"/>
                    </a:ext>
                  </a:extLst>
                </a:gridCol>
              </a:tblGrid>
              <a:tr h="118313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LISTE COMPLETE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INCOMPLETE</a:t>
                      </a:r>
                    </a:p>
                    <a:p>
                      <a:pPr algn="ctr"/>
                      <a:r>
                        <a:rPr lang="fr-FR" sz="1800" dirty="0"/>
                        <a:t>NOMBRE MINIIMUM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800" b="0" dirty="0"/>
                        <a:t>(8 pour effectif &gt;1000)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EXCEDENTAIRE</a:t>
                      </a:r>
                    </a:p>
                    <a:p>
                      <a:pPr algn="ctr"/>
                      <a:r>
                        <a:rPr lang="fr-FR" sz="1800" dirty="0"/>
                        <a:t>NOMBRE MAXIMUM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842716"/>
                  </a:ext>
                </a:extLst>
              </a:tr>
              <a:tr h="643298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TITULAIRES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111"/>
                  </a:ext>
                </a:extLst>
              </a:tr>
              <a:tr h="643298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SUPPLEANTS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695372"/>
                  </a:ext>
                </a:extLst>
              </a:tr>
              <a:tr h="643298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33653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D06A56EF-0EF5-EF30-0137-8D570FFA393E}"/>
              </a:ext>
            </a:extLst>
          </p:cNvPr>
          <p:cNvSpPr txBox="1"/>
          <p:nvPr/>
        </p:nvSpPr>
        <p:spPr>
          <a:xfrm>
            <a:off x="9144000" y="7801644"/>
            <a:ext cx="8770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+mj-lt"/>
              </a:rPr>
              <a:t>Avec un nombre de femmes et d’hommes correspondant à la part de femmes et d’hommes composant les effectifs</a:t>
            </a:r>
          </a:p>
          <a:p>
            <a:r>
              <a:rPr lang="fr-FR" sz="1600" b="1" dirty="0"/>
              <a:t>(au choix, arrondi à l’entier inférieur ou supérieur)</a:t>
            </a:r>
            <a:endParaRPr lang="fr-FR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87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99BC46C-EEB3-48B6-87F9-724298883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8920197-0210-43B9-BD5E-B7B190801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3C3DF40-2804-442C-9151-1B855C605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AD3B78-8B5B-4F37-915D-37196C07B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166EA-937F-44B9-92FF-FC20C3DF2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5B3EB8-7890-420E-B9A7-60D8D55A50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9654AB7-7284-4148-B825-4F2103C02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652CEFB-320F-4EEA-85EE-F6A56C443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D48D6-326E-DBDD-244A-114E2F0A7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EDE8C89-F3E1-B89A-CE32-C0AAD2DB7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533577"/>
              </p:ext>
            </p:extLst>
          </p:nvPr>
        </p:nvGraphicFramePr>
        <p:xfrm>
          <a:off x="1563495" y="0"/>
          <a:ext cx="13853289" cy="1048512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398577">
                  <a:extLst>
                    <a:ext uri="{9D8B030D-6E8A-4147-A177-3AD203B41FA5}">
                      <a16:colId xmlns:a16="http://schemas.microsoft.com/office/drawing/2014/main" val="1093476698"/>
                    </a:ext>
                  </a:extLst>
                </a:gridCol>
                <a:gridCol w="1660194">
                  <a:extLst>
                    <a:ext uri="{9D8B030D-6E8A-4147-A177-3AD203B41FA5}">
                      <a16:colId xmlns:a16="http://schemas.microsoft.com/office/drawing/2014/main" val="1598386963"/>
                    </a:ext>
                  </a:extLst>
                </a:gridCol>
                <a:gridCol w="2029385">
                  <a:extLst>
                    <a:ext uri="{9D8B030D-6E8A-4147-A177-3AD203B41FA5}">
                      <a16:colId xmlns:a16="http://schemas.microsoft.com/office/drawing/2014/main" val="322075166"/>
                    </a:ext>
                  </a:extLst>
                </a:gridCol>
                <a:gridCol w="2029385">
                  <a:extLst>
                    <a:ext uri="{9D8B030D-6E8A-4147-A177-3AD203B41FA5}">
                      <a16:colId xmlns:a16="http://schemas.microsoft.com/office/drawing/2014/main" val="4190412918"/>
                    </a:ext>
                  </a:extLst>
                </a:gridCol>
                <a:gridCol w="2029385">
                  <a:extLst>
                    <a:ext uri="{9D8B030D-6E8A-4147-A177-3AD203B41FA5}">
                      <a16:colId xmlns:a16="http://schemas.microsoft.com/office/drawing/2014/main" val="1335986742"/>
                    </a:ext>
                  </a:extLst>
                </a:gridCol>
                <a:gridCol w="2029385">
                  <a:extLst>
                    <a:ext uri="{9D8B030D-6E8A-4147-A177-3AD203B41FA5}">
                      <a16:colId xmlns:a16="http://schemas.microsoft.com/office/drawing/2014/main" val="2645743298"/>
                    </a:ext>
                  </a:extLst>
                </a:gridCol>
                <a:gridCol w="1676978">
                  <a:extLst>
                    <a:ext uri="{9D8B030D-6E8A-4147-A177-3AD203B41FA5}">
                      <a16:colId xmlns:a16="http://schemas.microsoft.com/office/drawing/2014/main" val="692029717"/>
                    </a:ext>
                  </a:extLst>
                </a:gridCol>
              </a:tblGrid>
              <a:tr h="377349">
                <a:tc rowSpan="3"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LISTES</a:t>
                      </a:r>
                    </a:p>
                    <a:p>
                      <a:pPr algn="ctr"/>
                      <a:r>
                        <a:rPr lang="fr-FR" sz="2400" dirty="0"/>
                        <a:t>CCP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candidats titulaires + suppléants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Effectifs : 1888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Total de candidats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392332"/>
                  </a:ext>
                </a:extLst>
              </a:tr>
              <a:tr h="3483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4"/>
                          </a:solidFill>
                        </a:rPr>
                        <a:t>Part de femmes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/>
                          </a:solidFill>
                        </a:rPr>
                        <a:t>Part d’hommes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T w="254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825757"/>
                  </a:ext>
                </a:extLst>
              </a:tr>
              <a:tr h="40637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4"/>
                          </a:solidFill>
                        </a:rPr>
                        <a:t>71,45%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/>
                          </a:solidFill>
                        </a:rPr>
                        <a:t>28,55%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629235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accent3"/>
                          </a:solidFill>
                        </a:rPr>
                        <a:t>Incomplètes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Nb mini 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5,71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2,29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915143"/>
                  </a:ext>
                </a:extLst>
              </a:tr>
              <a:tr h="3483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019271"/>
                  </a:ext>
                </a:extLst>
              </a:tr>
              <a:tr h="348323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7,14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2,86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750076"/>
                  </a:ext>
                </a:extLst>
              </a:tr>
              <a:tr h="319296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557755"/>
                  </a:ext>
                </a:extLst>
              </a:tr>
              <a:tr h="348323">
                <a:tc rowSpan="2"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8,57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3,43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879074"/>
                  </a:ext>
                </a:extLst>
              </a:tr>
              <a:tr h="3483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301751"/>
                  </a:ext>
                </a:extLst>
              </a:tr>
              <a:tr h="348323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486836"/>
                  </a:ext>
                </a:extLst>
              </a:tr>
              <a:tr h="3483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893940"/>
                  </a:ext>
                </a:extLst>
              </a:tr>
              <a:tr h="159648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5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212273"/>
                  </a:ext>
                </a:extLst>
              </a:tr>
              <a:tr h="348323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20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Complète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11,43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4,57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987111"/>
                  </a:ext>
                </a:extLst>
              </a:tr>
              <a:tr h="3483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28026407"/>
                  </a:ext>
                </a:extLst>
              </a:tr>
              <a:tr h="159648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500" b="1" i="0" u="none" strike="noStrike" cap="none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83687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2000" b="1" i="0" u="none" strike="noStrike" cap="none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Excédentaires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12,86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5,14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165312"/>
                  </a:ext>
                </a:extLst>
              </a:tr>
              <a:tr h="319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455529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14,29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5,71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986685"/>
                  </a:ext>
                </a:extLst>
              </a:tr>
              <a:tr h="319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77187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15,72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6,28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835867"/>
                  </a:ext>
                </a:extLst>
              </a:tr>
              <a:tr h="319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081501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17,15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6,85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937862"/>
                  </a:ext>
                </a:extLst>
              </a:tr>
              <a:tr h="319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151750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18,58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7,42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445180"/>
                  </a:ext>
                </a:extLst>
              </a:tr>
              <a:tr h="319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553397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20,01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7,99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711103"/>
                  </a:ext>
                </a:extLst>
              </a:tr>
              <a:tr h="319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062098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21,44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8,56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468275"/>
                  </a:ext>
                </a:extLst>
              </a:tr>
              <a:tr h="319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476725"/>
                  </a:ext>
                </a:extLst>
              </a:tr>
              <a:tr h="319296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Nb maxi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22,86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9,14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2101503"/>
                  </a:ext>
                </a:extLst>
              </a:tr>
              <a:tr h="3192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588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812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BC655-7AA8-955F-2629-921D9F0DD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4">
            <a:extLst>
              <a:ext uri="{FF2B5EF4-FFF2-40B4-BE49-F238E27FC236}">
                <a16:creationId xmlns:a16="http://schemas.microsoft.com/office/drawing/2014/main" id="{D024EDF3-E280-CAAE-9CB9-DD04F3F53C46}"/>
              </a:ext>
            </a:extLst>
          </p:cNvPr>
          <p:cNvSpPr txBox="1">
            <a:spLocks/>
          </p:cNvSpPr>
          <p:nvPr/>
        </p:nvSpPr>
        <p:spPr>
          <a:xfrm>
            <a:off x="-1025236" y="511588"/>
            <a:ext cx="18013074" cy="872323"/>
          </a:xfrm>
          <a:prstGeom prst="rect">
            <a:avLst/>
          </a:prstGeom>
        </p:spPr>
        <p:txBody>
          <a:bodyPr lIns="0" tIns="0" rIns="0" bIns="0" anchor="t"/>
          <a:lstStyle>
            <a:lvl1pPr algn="ctr" defTabSz="1828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400" b="0" kern="1200" cap="none" spc="100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fr-FR" sz="4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Règles composition listes candidats – tous scrutins</a:t>
            </a:r>
          </a:p>
          <a:p>
            <a:endParaRPr lang="fr-FR" sz="3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6ADB6A-6618-DFB6-7E5C-5477AF5BAF20}"/>
              </a:ext>
            </a:extLst>
          </p:cNvPr>
          <p:cNvSpPr txBox="1"/>
          <p:nvPr/>
        </p:nvSpPr>
        <p:spPr>
          <a:xfrm>
            <a:off x="4258118" y="2441186"/>
            <a:ext cx="905783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500" b="1" dirty="0">
                <a:solidFill>
                  <a:srgbClr val="C00000"/>
                </a:solidFill>
              </a:rPr>
              <a:t>Ne sont pas éligibles les agents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3743597-53A7-CC07-F6FC-5932D6E9E0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261658"/>
              </p:ext>
            </p:extLst>
          </p:nvPr>
        </p:nvGraphicFramePr>
        <p:xfrm>
          <a:off x="2302650" y="3365658"/>
          <a:ext cx="12172493" cy="5537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755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ED6E2AD-5490-47A3-A00B-32FB92A3DE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02D208-78AA-4162-8A5E-45091657D8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70A3885-F119-4384-B7DC-68F657409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CBACFD5-DAE5-48E5-95E7-C8799143F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BFC3D3-9759-45A2-867F-CCE03264F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0567C80-C59D-4341-8A65-702A61426C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88F33-9A44-D984-A4EB-ECD42573C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18C9E435-A63C-67A1-1A0C-3CEEC70BE543}"/>
              </a:ext>
            </a:extLst>
          </p:cNvPr>
          <p:cNvSpPr txBox="1"/>
          <p:nvPr/>
        </p:nvSpPr>
        <p:spPr>
          <a:xfrm>
            <a:off x="240632" y="736518"/>
            <a:ext cx="8341894" cy="1051031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fr-FR" sz="4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CST - répartition effectifs 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701EBF5-FF06-3A4B-79BD-FCE6CFFA51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7593335"/>
              </p:ext>
            </p:extLst>
          </p:nvPr>
        </p:nvGraphicFramePr>
        <p:xfrm>
          <a:off x="240632" y="2066278"/>
          <a:ext cx="7999302" cy="4960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4">
            <a:extLst>
              <a:ext uri="{FF2B5EF4-FFF2-40B4-BE49-F238E27FC236}">
                <a16:creationId xmlns:a16="http://schemas.microsoft.com/office/drawing/2014/main" id="{791D1ECD-4DCA-D5E8-A096-6203A3E73003}"/>
              </a:ext>
            </a:extLst>
          </p:cNvPr>
          <p:cNvSpPr txBox="1"/>
          <p:nvPr/>
        </p:nvSpPr>
        <p:spPr>
          <a:xfrm>
            <a:off x="8881825" y="535450"/>
            <a:ext cx="9005121" cy="105965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500"/>
              </a:spcBef>
              <a:spcAft>
                <a:spcPts val="600"/>
              </a:spcAft>
            </a:pPr>
            <a:r>
              <a:rPr lang="fr-FR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Composition possible des listes de candidats - CST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5AE18D4-3E8A-6AC9-1440-5B5B0864694B}"/>
              </a:ext>
            </a:extLst>
          </p:cNvPr>
          <p:cNvSpPr txBox="1"/>
          <p:nvPr/>
        </p:nvSpPr>
        <p:spPr>
          <a:xfrm>
            <a:off x="10048068" y="2385326"/>
            <a:ext cx="7555830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 dirty="0">
                <a:latin typeface="+mj-lt"/>
              </a:rPr>
              <a:t>➡️ 9 représentants titulaires </a:t>
            </a:r>
          </a:p>
          <a:p>
            <a:r>
              <a:rPr lang="fr-FR" sz="3200" b="1" dirty="0">
                <a:latin typeface="+mj-lt"/>
              </a:rPr>
              <a:t>+ 9 représentants suppléants = 18</a:t>
            </a:r>
            <a:endParaRPr lang="fr-FR" sz="3200" b="1" dirty="0">
              <a:highlight>
                <a:srgbClr val="D1BC4B"/>
              </a:highlight>
              <a:latin typeface="+mj-lt"/>
            </a:endParaRPr>
          </a:p>
          <a:p>
            <a:endParaRPr lang="fr-FR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DC9A1FE-E5C6-0AE6-BD45-496DF3689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616226"/>
              </p:ext>
            </p:extLst>
          </p:nvPr>
        </p:nvGraphicFramePr>
        <p:xfrm>
          <a:off x="8721402" y="3677988"/>
          <a:ext cx="9165544" cy="410243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91386">
                  <a:extLst>
                    <a:ext uri="{9D8B030D-6E8A-4147-A177-3AD203B41FA5}">
                      <a16:colId xmlns:a16="http://schemas.microsoft.com/office/drawing/2014/main" val="3858464713"/>
                    </a:ext>
                  </a:extLst>
                </a:gridCol>
                <a:gridCol w="2291386">
                  <a:extLst>
                    <a:ext uri="{9D8B030D-6E8A-4147-A177-3AD203B41FA5}">
                      <a16:colId xmlns:a16="http://schemas.microsoft.com/office/drawing/2014/main" val="190556708"/>
                    </a:ext>
                  </a:extLst>
                </a:gridCol>
                <a:gridCol w="2291386">
                  <a:extLst>
                    <a:ext uri="{9D8B030D-6E8A-4147-A177-3AD203B41FA5}">
                      <a16:colId xmlns:a16="http://schemas.microsoft.com/office/drawing/2014/main" val="1435788968"/>
                    </a:ext>
                  </a:extLst>
                </a:gridCol>
                <a:gridCol w="2291386">
                  <a:extLst>
                    <a:ext uri="{9D8B030D-6E8A-4147-A177-3AD203B41FA5}">
                      <a16:colId xmlns:a16="http://schemas.microsoft.com/office/drawing/2014/main" val="2224138469"/>
                    </a:ext>
                  </a:extLst>
                </a:gridCol>
              </a:tblGrid>
              <a:tr h="155916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LISTE COMPLETE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INCOMPLETE</a:t>
                      </a:r>
                    </a:p>
                    <a:p>
                      <a:pPr algn="ctr"/>
                      <a:r>
                        <a:rPr lang="fr-FR" sz="1800" dirty="0"/>
                        <a:t>NOMBRE MINIIMUM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800" dirty="0"/>
                        <a:t>(les 2/3 </a:t>
                      </a:r>
                      <a:r>
                        <a:rPr lang="fr-FR" sz="1400" b="0" i="0" u="none" strike="noStrike" cap="none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arrondi à l’entier supérieur</a:t>
                      </a:r>
                      <a:r>
                        <a:rPr lang="fr-FR" sz="1800" dirty="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EXCEDENTAIRE</a:t>
                      </a:r>
                    </a:p>
                    <a:p>
                      <a:pPr algn="ctr"/>
                      <a:r>
                        <a:rPr lang="fr-FR" sz="1800" dirty="0"/>
                        <a:t>NOMBRE MAXIMUM</a:t>
                      </a:r>
                    </a:p>
                    <a:p>
                      <a:pPr algn="ctr"/>
                      <a:r>
                        <a:rPr lang="fr-FR" sz="1800" dirty="0"/>
                        <a:t>(le double)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842716"/>
                  </a:ext>
                </a:extLst>
              </a:tr>
              <a:tr h="847755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TITULAIRES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51111"/>
                  </a:ext>
                </a:extLst>
              </a:tr>
              <a:tr h="847755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SUPPLEANTS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5695372"/>
                  </a:ext>
                </a:extLst>
              </a:tr>
              <a:tr h="847755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36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3133653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99DA22DC-A055-7F0B-B0B9-5FDE0910C5B4}"/>
              </a:ext>
            </a:extLst>
          </p:cNvPr>
          <p:cNvSpPr txBox="1"/>
          <p:nvPr/>
        </p:nvSpPr>
        <p:spPr>
          <a:xfrm>
            <a:off x="8999265" y="8026365"/>
            <a:ext cx="8770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+mj-lt"/>
              </a:rPr>
              <a:t>Avec un nombre de femmes et d’hommes correspondant à la part de femmes et d’hommes composant les effectifs </a:t>
            </a:r>
            <a:r>
              <a:rPr lang="fr-FR" sz="1600" b="1" dirty="0">
                <a:latin typeface="+mj-lt"/>
              </a:rPr>
              <a:t>(au choix, arrondi à l’entier inférieur ou supérieur)</a:t>
            </a:r>
            <a:endParaRPr lang="fr-FR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449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99BC46C-EEB3-48B6-87F9-724298883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8920197-0210-43B9-BD5E-B7B190801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3C3DF40-2804-442C-9151-1B855C605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AD3B78-8B5B-4F37-915D-37196C07B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166EA-937F-44B9-92FF-FC20C3DF2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5B3EB8-7890-420E-B9A7-60D8D55A50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9654AB7-7284-4148-B825-4F2103C02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652CEFB-320F-4EEA-85EE-F6A56C443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A425076-2E22-C740-D38C-97F3C5BDD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913234"/>
              </p:ext>
            </p:extLst>
          </p:nvPr>
        </p:nvGraphicFramePr>
        <p:xfrm>
          <a:off x="1152246" y="148090"/>
          <a:ext cx="13558365" cy="9990819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347513">
                  <a:extLst>
                    <a:ext uri="{9D8B030D-6E8A-4147-A177-3AD203B41FA5}">
                      <a16:colId xmlns:a16="http://schemas.microsoft.com/office/drawing/2014/main" val="1093476698"/>
                    </a:ext>
                  </a:extLst>
                </a:gridCol>
                <a:gridCol w="1624846">
                  <a:extLst>
                    <a:ext uri="{9D8B030D-6E8A-4147-A177-3AD203B41FA5}">
                      <a16:colId xmlns:a16="http://schemas.microsoft.com/office/drawing/2014/main" val="1598386963"/>
                    </a:ext>
                  </a:extLst>
                </a:gridCol>
                <a:gridCol w="1986183">
                  <a:extLst>
                    <a:ext uri="{9D8B030D-6E8A-4147-A177-3AD203B41FA5}">
                      <a16:colId xmlns:a16="http://schemas.microsoft.com/office/drawing/2014/main" val="322075166"/>
                    </a:ext>
                  </a:extLst>
                </a:gridCol>
                <a:gridCol w="1986183">
                  <a:extLst>
                    <a:ext uri="{9D8B030D-6E8A-4147-A177-3AD203B41FA5}">
                      <a16:colId xmlns:a16="http://schemas.microsoft.com/office/drawing/2014/main" val="4190412918"/>
                    </a:ext>
                  </a:extLst>
                </a:gridCol>
                <a:gridCol w="1986183">
                  <a:extLst>
                    <a:ext uri="{9D8B030D-6E8A-4147-A177-3AD203B41FA5}">
                      <a16:colId xmlns:a16="http://schemas.microsoft.com/office/drawing/2014/main" val="1335986742"/>
                    </a:ext>
                  </a:extLst>
                </a:gridCol>
                <a:gridCol w="1986183">
                  <a:extLst>
                    <a:ext uri="{9D8B030D-6E8A-4147-A177-3AD203B41FA5}">
                      <a16:colId xmlns:a16="http://schemas.microsoft.com/office/drawing/2014/main" val="2645743298"/>
                    </a:ext>
                  </a:extLst>
                </a:gridCol>
                <a:gridCol w="1641274">
                  <a:extLst>
                    <a:ext uri="{9D8B030D-6E8A-4147-A177-3AD203B41FA5}">
                      <a16:colId xmlns:a16="http://schemas.microsoft.com/office/drawing/2014/main" val="692029717"/>
                    </a:ext>
                  </a:extLst>
                </a:gridCol>
              </a:tblGrid>
              <a:tr h="440126">
                <a:tc rowSpan="3"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LISTES CST</a:t>
                      </a:r>
                    </a:p>
                    <a:p>
                      <a:pPr algn="ctr"/>
                      <a:r>
                        <a:rPr lang="fr-FR" sz="2000" dirty="0"/>
                        <a:t>9 titulaires</a:t>
                      </a:r>
                    </a:p>
                    <a:p>
                      <a:pPr algn="ctr"/>
                      <a:r>
                        <a:rPr lang="fr-FR" sz="2000" dirty="0"/>
                        <a:t>9 suppléants</a:t>
                      </a:r>
                    </a:p>
                  </a:txBody>
                  <a:tcPr marL="109206" marR="109206" marT="54603" marB="54603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Nombre de candidats titulaires + suppléants</a:t>
                      </a:r>
                    </a:p>
                  </a:txBody>
                  <a:tcPr marL="109206" marR="109206" marT="54603" marB="54603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Effectifs : 3175</a:t>
                      </a:r>
                    </a:p>
                  </a:txBody>
                  <a:tcPr marL="109206" marR="109206" marT="54603" marB="54603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Total de candidats</a:t>
                      </a:r>
                    </a:p>
                  </a:txBody>
                  <a:tcPr marL="109206" marR="109206" marT="54603" marB="54603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1392332"/>
                  </a:ext>
                </a:extLst>
              </a:tr>
              <a:tr h="40181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4"/>
                          </a:solidFill>
                        </a:rPr>
                        <a:t>Si le nombre de femmes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5"/>
                          </a:solidFill>
                        </a:rPr>
                        <a:t>Si le nombre d’hommes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T w="254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825757"/>
                  </a:ext>
                </a:extLst>
              </a:tr>
              <a:tr h="81279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4"/>
                          </a:solidFill>
                        </a:rPr>
                        <a:t>66,80%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5"/>
                          </a:solidFill>
                        </a:rPr>
                        <a:t>33,20%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629235"/>
                  </a:ext>
                </a:extLst>
              </a:tr>
              <a:tr h="292708"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3"/>
                          </a:solidFill>
                        </a:rPr>
                        <a:t>Incomplètes</a:t>
                      </a:r>
                    </a:p>
                  </a:txBody>
                  <a:tcPr marL="109206" marR="109206" marT="54603" marB="5460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Nb mini 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8,02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3,98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915143"/>
                  </a:ext>
                </a:extLst>
              </a:tr>
              <a:tr h="31982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9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019271"/>
                  </a:ext>
                </a:extLst>
              </a:tr>
              <a:tr h="319554">
                <a:tc rowSpan="2"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chemeClr val="accent3"/>
                        </a:solidFill>
                      </a:endParaRPr>
                    </a:p>
                  </a:txBody>
                  <a:tcPr marL="109206" marR="109206" marT="54603" marB="54603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14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9,35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9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4,65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5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14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879074"/>
                  </a:ext>
                </a:extLst>
              </a:tr>
              <a:tr h="31955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301751"/>
                  </a:ext>
                </a:extLst>
              </a:tr>
              <a:tr h="319554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109206" marR="109206" marT="54603" marB="54603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16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10,69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5,31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6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16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486836"/>
                  </a:ext>
                </a:extLst>
              </a:tr>
              <a:tr h="31955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11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5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893940"/>
                  </a:ext>
                </a:extLst>
              </a:tr>
              <a:tr h="306034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0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9206" marR="109206" marT="54603" marB="54603"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212273"/>
                  </a:ext>
                </a:extLst>
              </a:tr>
              <a:tr h="319554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Complète</a:t>
                      </a:r>
                    </a:p>
                  </a:txBody>
                  <a:tcPr marL="109206" marR="109206" marT="54603" marB="54603"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18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12,02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12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5,98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6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/>
                          </a:solidFill>
                        </a:rPr>
                        <a:t>18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987111"/>
                  </a:ext>
                </a:extLst>
              </a:tr>
              <a:tr h="31955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13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28026407"/>
                  </a:ext>
                </a:extLst>
              </a:tr>
              <a:tr h="306034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000" b="1" i="0" u="none" strike="noStrike" cap="none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109206" marR="109206" marT="54603" marB="54603"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83687"/>
                  </a:ext>
                </a:extLst>
              </a:tr>
              <a:tr h="292708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1" i="0" u="none" strike="noStrike" cap="none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Excédentaires</a:t>
                      </a:r>
                    </a:p>
                  </a:txBody>
                  <a:tcPr marL="109206" marR="109206" marT="54603" marB="5460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13,36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6,64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165312"/>
                  </a:ext>
                </a:extLst>
              </a:tr>
              <a:tr h="2927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455529"/>
                  </a:ext>
                </a:extLst>
              </a:tr>
              <a:tr h="292708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109206" marR="109206" marT="54603" marB="54603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14,70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7,30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986685"/>
                  </a:ext>
                </a:extLst>
              </a:tr>
              <a:tr h="2927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77187"/>
                  </a:ext>
                </a:extLst>
              </a:tr>
              <a:tr h="292708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109206" marR="109206" marT="54603" marB="54603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16,03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7,97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835867"/>
                  </a:ext>
                </a:extLst>
              </a:tr>
              <a:tr h="2927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081501"/>
                  </a:ext>
                </a:extLst>
              </a:tr>
              <a:tr h="292708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109206" marR="109206" marT="54603" marB="54603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17,37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8,63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937862"/>
                  </a:ext>
                </a:extLst>
              </a:tr>
              <a:tr h="2927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151750"/>
                  </a:ext>
                </a:extLst>
              </a:tr>
              <a:tr h="292708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109206" marR="109206" marT="54603" marB="54603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28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18,70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9,30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28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445180"/>
                  </a:ext>
                </a:extLst>
              </a:tr>
              <a:tr h="2927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19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553397"/>
                  </a:ext>
                </a:extLst>
              </a:tr>
              <a:tr h="292708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109206" marR="109206" marT="54603" marB="54603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30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20,04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9,96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30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468275"/>
                  </a:ext>
                </a:extLst>
              </a:tr>
              <a:tr h="2927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476725"/>
                  </a:ext>
                </a:extLst>
              </a:tr>
              <a:tr h="292708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109206" marR="109206" marT="54603" marB="54603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21,38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10,62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32</a:t>
                      </a:r>
                    </a:p>
                  </a:txBody>
                  <a:tcPr marL="109206" marR="109206" marT="54603" marB="546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2101503"/>
                  </a:ext>
                </a:extLst>
              </a:tr>
              <a:tr h="29270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588828"/>
                  </a:ext>
                </a:extLst>
              </a:tr>
              <a:tr h="274062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59698" marR="59698" marT="29851" marB="29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34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22,71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11,29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34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899321"/>
                  </a:ext>
                </a:extLst>
              </a:tr>
              <a:tr h="2740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23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5220642"/>
                  </a:ext>
                </a:extLst>
              </a:tr>
              <a:tr h="274062">
                <a:tc rowSpan="2"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59698" marR="59698" marT="29851" marB="29851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36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24,05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11,95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36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188776"/>
                  </a:ext>
                </a:extLst>
              </a:tr>
              <a:tr h="27406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25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marL="59698" marR="59698" marT="29851" marB="29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334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535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1C10F-2105-88B7-1853-C5F84C52A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180A9F8B-DA4A-B8D6-A3CC-FA9EA01F305D}"/>
              </a:ext>
            </a:extLst>
          </p:cNvPr>
          <p:cNvSpPr txBox="1"/>
          <p:nvPr/>
        </p:nvSpPr>
        <p:spPr>
          <a:xfrm>
            <a:off x="323543" y="405809"/>
            <a:ext cx="7878761" cy="973540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fr-FR" sz="5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 A - répartition e</a:t>
            </a:r>
            <a:r>
              <a:rPr lang="fr-FR" sz="5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ffectifs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7B0AAD2-5896-B0CD-5C86-6DA0D3C3F7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1222253"/>
              </p:ext>
            </p:extLst>
          </p:nvPr>
        </p:nvGraphicFramePr>
        <p:xfrm>
          <a:off x="323543" y="1725198"/>
          <a:ext cx="8099599" cy="6286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4">
            <a:extLst>
              <a:ext uri="{FF2B5EF4-FFF2-40B4-BE49-F238E27FC236}">
                <a16:creationId xmlns:a16="http://schemas.microsoft.com/office/drawing/2014/main" id="{C44265E0-624B-22A7-BB73-ACE7D44F2F19}"/>
              </a:ext>
            </a:extLst>
          </p:cNvPr>
          <p:cNvSpPr txBox="1"/>
          <p:nvPr/>
        </p:nvSpPr>
        <p:spPr>
          <a:xfrm>
            <a:off x="9144000" y="405809"/>
            <a:ext cx="8791433" cy="1059657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20000"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500"/>
              </a:spcBef>
              <a:spcAft>
                <a:spcPts val="600"/>
              </a:spcAft>
            </a:pPr>
            <a:r>
              <a:rPr lang="fr-FR" sz="4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Composition possible des listes de candidats – CAP 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DFD9174-3151-1649-1653-4C5B8F46C423}"/>
              </a:ext>
            </a:extLst>
          </p:cNvPr>
          <p:cNvSpPr txBox="1"/>
          <p:nvPr/>
        </p:nvSpPr>
        <p:spPr>
          <a:xfrm>
            <a:off x="9864860" y="1735896"/>
            <a:ext cx="6665778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 dirty="0">
                <a:latin typeface="+mj-lt"/>
              </a:rPr>
              <a:t>➡️ 5 représentants titulaires + 5 représentants suppléants = 10</a:t>
            </a:r>
            <a:endParaRPr lang="fr-FR" sz="3200" b="1" dirty="0">
              <a:highlight>
                <a:srgbClr val="D1BC4B"/>
              </a:highlight>
              <a:latin typeface="+mj-lt"/>
            </a:endParaRPr>
          </a:p>
          <a:p>
            <a:endParaRPr lang="fr-FR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D5F5102-3F3E-CFA5-73EC-EAC5E3B96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462326"/>
              </p:ext>
            </p:extLst>
          </p:nvPr>
        </p:nvGraphicFramePr>
        <p:xfrm>
          <a:off x="9144000" y="3343710"/>
          <a:ext cx="8169788" cy="418905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42447">
                  <a:extLst>
                    <a:ext uri="{9D8B030D-6E8A-4147-A177-3AD203B41FA5}">
                      <a16:colId xmlns:a16="http://schemas.microsoft.com/office/drawing/2014/main" val="3858464713"/>
                    </a:ext>
                  </a:extLst>
                </a:gridCol>
                <a:gridCol w="2042447">
                  <a:extLst>
                    <a:ext uri="{9D8B030D-6E8A-4147-A177-3AD203B41FA5}">
                      <a16:colId xmlns:a16="http://schemas.microsoft.com/office/drawing/2014/main" val="190556708"/>
                    </a:ext>
                  </a:extLst>
                </a:gridCol>
                <a:gridCol w="2042447">
                  <a:extLst>
                    <a:ext uri="{9D8B030D-6E8A-4147-A177-3AD203B41FA5}">
                      <a16:colId xmlns:a16="http://schemas.microsoft.com/office/drawing/2014/main" val="1435788968"/>
                    </a:ext>
                  </a:extLst>
                </a:gridCol>
                <a:gridCol w="2042447">
                  <a:extLst>
                    <a:ext uri="{9D8B030D-6E8A-4147-A177-3AD203B41FA5}">
                      <a16:colId xmlns:a16="http://schemas.microsoft.com/office/drawing/2014/main" val="2224138469"/>
                    </a:ext>
                  </a:extLst>
                </a:gridCol>
              </a:tblGrid>
              <a:tr h="133485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LISTE COMPLETE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INCOMPLETE</a:t>
                      </a:r>
                    </a:p>
                    <a:p>
                      <a:pPr algn="ctr"/>
                      <a:r>
                        <a:rPr lang="fr-FR" sz="1800" dirty="0"/>
                        <a:t>NOMBRE MINIIMUM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800" b="0" dirty="0"/>
                        <a:t>(6 pour effectif entre 40 et 500)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EXCEDENTAIRE</a:t>
                      </a:r>
                    </a:p>
                    <a:p>
                      <a:pPr algn="ctr"/>
                      <a:r>
                        <a:rPr lang="fr-FR" sz="1800" dirty="0"/>
                        <a:t>NOMBRE MAXIMUM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800" dirty="0"/>
                        <a:t>(le double)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842716"/>
                  </a:ext>
                </a:extLst>
              </a:tr>
              <a:tr h="725791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TITULAIRES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111"/>
                  </a:ext>
                </a:extLst>
              </a:tr>
              <a:tr h="725791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SUPPLEANTS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695372"/>
                  </a:ext>
                </a:extLst>
              </a:tr>
              <a:tr h="725791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3365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E4E522-F8B4-0EDA-805C-DA6833F80C28}"/>
              </a:ext>
            </a:extLst>
          </p:cNvPr>
          <p:cNvSpPr txBox="1"/>
          <p:nvPr/>
        </p:nvSpPr>
        <p:spPr>
          <a:xfrm>
            <a:off x="9027840" y="7454865"/>
            <a:ext cx="8770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+mj-lt"/>
              </a:rPr>
              <a:t>Avec un nombre de femmes et d’hommes correspondant à la part de femmes et d’hommes composant les effectifs </a:t>
            </a:r>
            <a:r>
              <a:rPr lang="fr-FR" sz="1600" b="1" dirty="0"/>
              <a:t>(au choix, arrondi à l’entier inférieur ou supérieur)</a:t>
            </a:r>
            <a:endParaRPr lang="fr-FR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779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BC46C-EEB3-48B6-87F9-724298883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920197-0210-43B9-BD5E-B7B190801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C3DF40-2804-442C-9151-1B855C605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AD3B78-8B5B-4F37-915D-37196C07B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8166EA-937F-44B9-92FF-FC20C3DF2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5B3EB8-7890-420E-B9A7-60D8D55A50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654AB7-7284-4148-B825-4F2103C02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52CEFB-320F-4EEA-85EE-F6A56C443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36DDB-B8A4-988D-3283-FA7E46DFF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C2EC4B6-BC58-CF92-2787-276C7CE29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433192"/>
              </p:ext>
            </p:extLst>
          </p:nvPr>
        </p:nvGraphicFramePr>
        <p:xfrm>
          <a:off x="993750" y="562960"/>
          <a:ext cx="14697351" cy="9275987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544718">
                  <a:extLst>
                    <a:ext uri="{9D8B030D-6E8A-4147-A177-3AD203B41FA5}">
                      <a16:colId xmlns:a16="http://schemas.microsoft.com/office/drawing/2014/main" val="1093476698"/>
                    </a:ext>
                  </a:extLst>
                </a:gridCol>
                <a:gridCol w="1761348">
                  <a:extLst>
                    <a:ext uri="{9D8B030D-6E8A-4147-A177-3AD203B41FA5}">
                      <a16:colId xmlns:a16="http://schemas.microsoft.com/office/drawing/2014/main" val="1598386963"/>
                    </a:ext>
                  </a:extLst>
                </a:gridCol>
                <a:gridCol w="2153033">
                  <a:extLst>
                    <a:ext uri="{9D8B030D-6E8A-4147-A177-3AD203B41FA5}">
                      <a16:colId xmlns:a16="http://schemas.microsoft.com/office/drawing/2014/main" val="322075166"/>
                    </a:ext>
                  </a:extLst>
                </a:gridCol>
                <a:gridCol w="2153033">
                  <a:extLst>
                    <a:ext uri="{9D8B030D-6E8A-4147-A177-3AD203B41FA5}">
                      <a16:colId xmlns:a16="http://schemas.microsoft.com/office/drawing/2014/main" val="4190412918"/>
                    </a:ext>
                  </a:extLst>
                </a:gridCol>
                <a:gridCol w="2153033">
                  <a:extLst>
                    <a:ext uri="{9D8B030D-6E8A-4147-A177-3AD203B41FA5}">
                      <a16:colId xmlns:a16="http://schemas.microsoft.com/office/drawing/2014/main" val="1335986742"/>
                    </a:ext>
                  </a:extLst>
                </a:gridCol>
                <a:gridCol w="2153033">
                  <a:extLst>
                    <a:ext uri="{9D8B030D-6E8A-4147-A177-3AD203B41FA5}">
                      <a16:colId xmlns:a16="http://schemas.microsoft.com/office/drawing/2014/main" val="2645743298"/>
                    </a:ext>
                  </a:extLst>
                </a:gridCol>
                <a:gridCol w="1779153">
                  <a:extLst>
                    <a:ext uri="{9D8B030D-6E8A-4147-A177-3AD203B41FA5}">
                      <a16:colId xmlns:a16="http://schemas.microsoft.com/office/drawing/2014/main" val="692029717"/>
                    </a:ext>
                  </a:extLst>
                </a:gridCol>
              </a:tblGrid>
              <a:tr h="748647">
                <a:tc rowSpan="3"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LISTES CAP A</a:t>
                      </a:r>
                    </a:p>
                    <a:p>
                      <a:pPr algn="ctr"/>
                      <a:r>
                        <a:rPr lang="fr-FR" sz="2400" dirty="0"/>
                        <a:t>5 titulaires</a:t>
                      </a:r>
                    </a:p>
                    <a:p>
                      <a:pPr algn="ctr"/>
                      <a:r>
                        <a:rPr lang="fr-FR" sz="2400" dirty="0"/>
                        <a:t>5 suppléants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candidats titulaires + suppléants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Effectifs : 371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Total de candidats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392332"/>
                  </a:ext>
                </a:extLst>
              </a:tr>
              <a:tr h="46055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4"/>
                          </a:solidFill>
                        </a:rPr>
                        <a:t>Part de femmes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/>
                          </a:solidFill>
                        </a:rPr>
                        <a:t>Part d’hommes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T w="254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825757"/>
                  </a:ext>
                </a:extLst>
              </a:tr>
              <a:tr h="63301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4"/>
                          </a:solidFill>
                        </a:rPr>
                        <a:t>66,85%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/>
                          </a:solidFill>
                        </a:rPr>
                        <a:t>33,15%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629235"/>
                  </a:ext>
                </a:extLst>
              </a:tr>
              <a:tr h="422174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accent3"/>
                          </a:solidFill>
                        </a:rPr>
                        <a:t>Incomplètes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Nb mini 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4,01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1,99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915143"/>
                  </a:ext>
                </a:extLst>
              </a:tr>
              <a:tr h="4374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019271"/>
                  </a:ext>
                </a:extLst>
              </a:tr>
              <a:tr h="437452">
                <a:tc rowSpan="2">
                  <a:txBody>
                    <a:bodyPr/>
                    <a:lstStyle/>
                    <a:p>
                      <a:pPr algn="ctr"/>
                      <a:endParaRPr lang="fr-FR" sz="1600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5,35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2,65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879074"/>
                  </a:ext>
                </a:extLst>
              </a:tr>
              <a:tr h="4374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301751"/>
                  </a:ext>
                </a:extLst>
              </a:tr>
              <a:tr h="430563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1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212273"/>
                  </a:ext>
                </a:extLst>
              </a:tr>
              <a:tr h="437452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20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Complète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6,68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3,32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987111"/>
                  </a:ext>
                </a:extLst>
              </a:tr>
              <a:tr h="43745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28026407"/>
                  </a:ext>
                </a:extLst>
              </a:tr>
              <a:tr h="383795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050" b="1" i="0" u="none" strike="noStrike" cap="none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83687"/>
                  </a:ext>
                </a:extLst>
              </a:tr>
              <a:tr h="400998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2000" b="1" i="0" u="none" strike="noStrike" cap="none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Excédentaires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8,02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3,98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165312"/>
                  </a:ext>
                </a:extLst>
              </a:tr>
              <a:tr h="4009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455529"/>
                  </a:ext>
                </a:extLst>
              </a:tr>
              <a:tr h="400998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9,36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4,64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986685"/>
                  </a:ext>
                </a:extLst>
              </a:tr>
              <a:tr h="4009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77187"/>
                  </a:ext>
                </a:extLst>
              </a:tr>
              <a:tr h="400998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10,70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5,30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835867"/>
                  </a:ext>
                </a:extLst>
              </a:tr>
              <a:tr h="4009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081501"/>
                  </a:ext>
                </a:extLst>
              </a:tr>
              <a:tr h="400998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12,03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5,97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937862"/>
                  </a:ext>
                </a:extLst>
              </a:tr>
              <a:tr h="4009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151750"/>
                  </a:ext>
                </a:extLst>
              </a:tr>
              <a:tr h="400998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Nb maxi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13,37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6,63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2101503"/>
                  </a:ext>
                </a:extLst>
              </a:tr>
              <a:tr h="4009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588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34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E1872-1188-1EB9-1E38-99F9B395E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A2873934-2921-A9CC-887E-239DD52D76BD}"/>
              </a:ext>
            </a:extLst>
          </p:cNvPr>
          <p:cNvSpPr txBox="1"/>
          <p:nvPr/>
        </p:nvSpPr>
        <p:spPr>
          <a:xfrm>
            <a:off x="370038" y="852022"/>
            <a:ext cx="8405473" cy="1197918"/>
          </a:xfrm>
          <a:prstGeom prst="rect">
            <a:avLst/>
          </a:prstGeom>
        </p:spPr>
        <p:txBody>
          <a:bodyPr lIns="91440" tIns="45720" rIns="91440" bIns="45720" anchor="t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fr-FR" sz="5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 B - répartition e</a:t>
            </a:r>
            <a:r>
              <a:rPr lang="fr-FR" sz="5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ffectifs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6B0825C-F709-E229-49B3-0B4092FAB7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2935404"/>
              </p:ext>
            </p:extLst>
          </p:nvPr>
        </p:nvGraphicFramePr>
        <p:xfrm>
          <a:off x="853332" y="1724918"/>
          <a:ext cx="7772053" cy="7409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4">
            <a:extLst>
              <a:ext uri="{FF2B5EF4-FFF2-40B4-BE49-F238E27FC236}">
                <a16:creationId xmlns:a16="http://schemas.microsoft.com/office/drawing/2014/main" id="{11FE0C99-F184-7B78-FFC3-8B3A5AD1C5A1}"/>
              </a:ext>
            </a:extLst>
          </p:cNvPr>
          <p:cNvSpPr txBox="1"/>
          <p:nvPr/>
        </p:nvSpPr>
        <p:spPr>
          <a:xfrm>
            <a:off x="9799819" y="990283"/>
            <a:ext cx="8118143" cy="1059657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20000"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500"/>
              </a:spcBef>
              <a:spcAft>
                <a:spcPts val="600"/>
              </a:spcAft>
            </a:pPr>
            <a:r>
              <a:rPr lang="fr-FR" sz="4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Composition possible des listes de candidats – CAP B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B831AF-0D32-8BC0-54F5-F188C1F9A726}"/>
              </a:ext>
            </a:extLst>
          </p:cNvPr>
          <p:cNvSpPr txBox="1"/>
          <p:nvPr/>
        </p:nvSpPr>
        <p:spPr>
          <a:xfrm>
            <a:off x="10697762" y="2502499"/>
            <a:ext cx="6322256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 dirty="0">
                <a:latin typeface="+mj-lt"/>
              </a:rPr>
              <a:t>➡️ 7 représentants titulaires + 7 représentants suppléants = 14</a:t>
            </a:r>
            <a:endParaRPr lang="fr-FR" sz="3200" b="1" dirty="0">
              <a:highlight>
                <a:srgbClr val="D1BC4B"/>
              </a:highlight>
              <a:latin typeface="+mj-lt"/>
            </a:endParaRPr>
          </a:p>
          <a:p>
            <a:endParaRPr lang="fr-FR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F5002A8-1F18-3F5A-031C-559AD8F32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811887"/>
              </p:ext>
            </p:extLst>
          </p:nvPr>
        </p:nvGraphicFramePr>
        <p:xfrm>
          <a:off x="9203861" y="3795161"/>
          <a:ext cx="8311484" cy="41305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7871">
                  <a:extLst>
                    <a:ext uri="{9D8B030D-6E8A-4147-A177-3AD203B41FA5}">
                      <a16:colId xmlns:a16="http://schemas.microsoft.com/office/drawing/2014/main" val="3858464713"/>
                    </a:ext>
                  </a:extLst>
                </a:gridCol>
                <a:gridCol w="2077871">
                  <a:extLst>
                    <a:ext uri="{9D8B030D-6E8A-4147-A177-3AD203B41FA5}">
                      <a16:colId xmlns:a16="http://schemas.microsoft.com/office/drawing/2014/main" val="190556708"/>
                    </a:ext>
                  </a:extLst>
                </a:gridCol>
                <a:gridCol w="2077871">
                  <a:extLst>
                    <a:ext uri="{9D8B030D-6E8A-4147-A177-3AD203B41FA5}">
                      <a16:colId xmlns:a16="http://schemas.microsoft.com/office/drawing/2014/main" val="1435788968"/>
                    </a:ext>
                  </a:extLst>
                </a:gridCol>
                <a:gridCol w="2077871">
                  <a:extLst>
                    <a:ext uri="{9D8B030D-6E8A-4147-A177-3AD203B41FA5}">
                      <a16:colId xmlns:a16="http://schemas.microsoft.com/office/drawing/2014/main" val="2224138469"/>
                    </a:ext>
                  </a:extLst>
                </a:gridCol>
              </a:tblGrid>
              <a:tr h="160698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LISTE COMPLETE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INCOMPLETE</a:t>
                      </a:r>
                    </a:p>
                    <a:p>
                      <a:pPr algn="ctr"/>
                      <a:r>
                        <a:rPr lang="fr-FR" sz="1800" dirty="0"/>
                        <a:t>NOMBRE MINIIMUM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800" b="0" dirty="0"/>
                        <a:t>(10 pour effectif &gt;500)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EXCEDENTAIRE</a:t>
                      </a:r>
                    </a:p>
                    <a:p>
                      <a:pPr algn="ctr"/>
                      <a:r>
                        <a:rPr lang="fr-FR" sz="1800" dirty="0"/>
                        <a:t>NOMBRE MAXIMUM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800" dirty="0"/>
                        <a:t>(le double)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842716"/>
                  </a:ext>
                </a:extLst>
              </a:tr>
              <a:tr h="607462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TITULAIRES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111"/>
                  </a:ext>
                </a:extLst>
              </a:tr>
              <a:tr h="903929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SUPPLEANTS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695372"/>
                  </a:ext>
                </a:extLst>
              </a:tr>
              <a:tr h="607462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3365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8761B430-E91F-5977-E3B3-FCAEAAD3467E}"/>
              </a:ext>
            </a:extLst>
          </p:cNvPr>
          <p:cNvSpPr txBox="1"/>
          <p:nvPr/>
        </p:nvSpPr>
        <p:spPr>
          <a:xfrm>
            <a:off x="9108679" y="7892541"/>
            <a:ext cx="8770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+mj-lt"/>
              </a:rPr>
              <a:t>Avec un nombre de femmes et d’hommes correspondant à la part de femmes et d’hommes composant les effectifs</a:t>
            </a:r>
          </a:p>
          <a:p>
            <a:r>
              <a:rPr lang="fr-FR" sz="1600" b="1" dirty="0"/>
              <a:t>(au choix, arrondi à l’entier inférieur ou supérieur)</a:t>
            </a:r>
            <a:endParaRPr lang="fr-FR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290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99BC46C-EEB3-48B6-87F9-724298883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8920197-0210-43B9-BD5E-B7B190801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3C3DF40-2804-442C-9151-1B855C605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AD3B78-8B5B-4F37-915D-37196C07B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166EA-937F-44B9-92FF-FC20C3DF2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5B3EB8-7890-420E-B9A7-60D8D55A50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9654AB7-7284-4148-B825-4F2103C02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652CEFB-320F-4EEA-85EE-F6A56C443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1C145-EDC0-0499-A91E-52475EF97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58E1864-C905-C5BF-8496-14BA25A2B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445030"/>
              </p:ext>
            </p:extLst>
          </p:nvPr>
        </p:nvGraphicFramePr>
        <p:xfrm>
          <a:off x="1249783" y="265862"/>
          <a:ext cx="13746378" cy="9829121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380065">
                  <a:extLst>
                    <a:ext uri="{9D8B030D-6E8A-4147-A177-3AD203B41FA5}">
                      <a16:colId xmlns:a16="http://schemas.microsoft.com/office/drawing/2014/main" val="1093476698"/>
                    </a:ext>
                  </a:extLst>
                </a:gridCol>
                <a:gridCol w="1647382">
                  <a:extLst>
                    <a:ext uri="{9D8B030D-6E8A-4147-A177-3AD203B41FA5}">
                      <a16:colId xmlns:a16="http://schemas.microsoft.com/office/drawing/2014/main" val="1598386963"/>
                    </a:ext>
                  </a:extLst>
                </a:gridCol>
                <a:gridCol w="2013724">
                  <a:extLst>
                    <a:ext uri="{9D8B030D-6E8A-4147-A177-3AD203B41FA5}">
                      <a16:colId xmlns:a16="http://schemas.microsoft.com/office/drawing/2014/main" val="322075166"/>
                    </a:ext>
                  </a:extLst>
                </a:gridCol>
                <a:gridCol w="2013724">
                  <a:extLst>
                    <a:ext uri="{9D8B030D-6E8A-4147-A177-3AD203B41FA5}">
                      <a16:colId xmlns:a16="http://schemas.microsoft.com/office/drawing/2014/main" val="4190412918"/>
                    </a:ext>
                  </a:extLst>
                </a:gridCol>
                <a:gridCol w="2013724">
                  <a:extLst>
                    <a:ext uri="{9D8B030D-6E8A-4147-A177-3AD203B41FA5}">
                      <a16:colId xmlns:a16="http://schemas.microsoft.com/office/drawing/2014/main" val="1335986742"/>
                    </a:ext>
                  </a:extLst>
                </a:gridCol>
                <a:gridCol w="2013724">
                  <a:extLst>
                    <a:ext uri="{9D8B030D-6E8A-4147-A177-3AD203B41FA5}">
                      <a16:colId xmlns:a16="http://schemas.microsoft.com/office/drawing/2014/main" val="2645743298"/>
                    </a:ext>
                  </a:extLst>
                </a:gridCol>
                <a:gridCol w="1664035">
                  <a:extLst>
                    <a:ext uri="{9D8B030D-6E8A-4147-A177-3AD203B41FA5}">
                      <a16:colId xmlns:a16="http://schemas.microsoft.com/office/drawing/2014/main" val="692029717"/>
                    </a:ext>
                  </a:extLst>
                </a:gridCol>
              </a:tblGrid>
              <a:tr h="676338">
                <a:tc rowSpan="3"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LISTES CAP B</a:t>
                      </a:r>
                    </a:p>
                    <a:p>
                      <a:pPr algn="ctr"/>
                      <a:r>
                        <a:rPr lang="fr-FR" sz="2400" dirty="0"/>
                        <a:t>7 titulaires</a:t>
                      </a:r>
                    </a:p>
                    <a:p>
                      <a:pPr algn="ctr"/>
                      <a:r>
                        <a:rPr lang="fr-FR" sz="2400" dirty="0"/>
                        <a:t>7 suppléants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Nombre de candidats titulaires + suppléants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Effectifs : 854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Total de candidats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392332"/>
                  </a:ext>
                </a:extLst>
              </a:tr>
              <a:tr h="416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4"/>
                          </a:solidFill>
                        </a:rPr>
                        <a:t>Part de femmes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/>
                          </a:solidFill>
                        </a:rPr>
                        <a:t>Part d’hommes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T w="254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825757"/>
                  </a:ext>
                </a:extLst>
              </a:tr>
              <a:tr h="57187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4"/>
                          </a:solidFill>
                        </a:rPr>
                        <a:t>68,97%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/>
                          </a:solidFill>
                        </a:rPr>
                        <a:t>31,03%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mpd="sng">
                      <a:noFill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7629235"/>
                  </a:ext>
                </a:extLst>
              </a:tr>
              <a:tr h="381398">
                <a:tc rowSpan="2"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accent3"/>
                          </a:solidFill>
                        </a:rPr>
                        <a:t>Incomplètes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Nb mini 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6,90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3,10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3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915143"/>
                  </a:ext>
                </a:extLst>
              </a:tr>
              <a:tr h="3952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019271"/>
                  </a:ext>
                </a:extLst>
              </a:tr>
              <a:tr h="395200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8,28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3,72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3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486836"/>
                  </a:ext>
                </a:extLst>
              </a:tr>
              <a:tr h="3952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3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893940"/>
                  </a:ext>
                </a:extLst>
              </a:tr>
              <a:tr h="388976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1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1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600" b="0" i="0" u="none" strike="noStrike" cap="none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212273"/>
                  </a:ext>
                </a:extLst>
              </a:tr>
              <a:tr h="395200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20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Complète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600" b="1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1800" b="0" i="0" u="none" strike="noStrike" cap="none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9,66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6"/>
                          </a:solidFill>
                        </a:rPr>
                        <a:t>4,34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6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3987111"/>
                  </a:ext>
                </a:extLst>
              </a:tr>
              <a:tr h="3952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6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28026407"/>
                  </a:ext>
                </a:extLst>
              </a:tr>
              <a:tr h="346726">
                <a:tc gridSpan="7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fr-FR" sz="1050" b="1" i="0" u="none" strike="noStrike" cap="none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083687"/>
                  </a:ext>
                </a:extLst>
              </a:tr>
              <a:tr h="362267">
                <a:tc rowSpan="2"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fr-FR" sz="2000" b="1" i="0" u="none" strike="noStrike" cap="none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Excédentaires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11,04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4,96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165312"/>
                  </a:ext>
                </a:extLst>
              </a:tr>
              <a:tr h="3622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455529"/>
                  </a:ext>
                </a:extLst>
              </a:tr>
              <a:tr h="362267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12,41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5,59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986685"/>
                  </a:ext>
                </a:extLst>
              </a:tr>
              <a:tr h="3622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77187"/>
                  </a:ext>
                </a:extLst>
              </a:tr>
              <a:tr h="362267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13,79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6,21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5835867"/>
                  </a:ext>
                </a:extLst>
              </a:tr>
              <a:tr h="3622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081501"/>
                  </a:ext>
                </a:extLst>
              </a:tr>
              <a:tr h="362267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15,17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6,83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937862"/>
                  </a:ext>
                </a:extLst>
              </a:tr>
              <a:tr h="3622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151750"/>
                  </a:ext>
                </a:extLst>
              </a:tr>
              <a:tr h="362267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16,55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7,45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445180"/>
                  </a:ext>
                </a:extLst>
              </a:tr>
              <a:tr h="3622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553397"/>
                  </a:ext>
                </a:extLst>
              </a:tr>
              <a:tr h="362267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17,93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8,07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468275"/>
                  </a:ext>
                </a:extLst>
              </a:tr>
              <a:tr h="3622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476725"/>
                  </a:ext>
                </a:extLst>
              </a:tr>
              <a:tr h="362267"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Nb maxi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19,31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8,69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accent1"/>
                          </a:solidFill>
                        </a:rPr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2101503"/>
                  </a:ext>
                </a:extLst>
              </a:tr>
              <a:tr h="36226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588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795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96145-B913-E4C6-9781-948788B14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60E118B5-B979-07D9-8079-531A39ACA548}"/>
              </a:ext>
            </a:extLst>
          </p:cNvPr>
          <p:cNvSpPr txBox="1"/>
          <p:nvPr/>
        </p:nvSpPr>
        <p:spPr>
          <a:xfrm>
            <a:off x="470894" y="374812"/>
            <a:ext cx="8045310" cy="1249272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>
              <a:spcBef>
                <a:spcPts val="2500"/>
              </a:spcBef>
              <a:spcAft>
                <a:spcPts val="600"/>
              </a:spcAft>
            </a:pPr>
            <a:r>
              <a:rPr lang="fr-FR" sz="5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 C - répartition e</a:t>
            </a:r>
            <a:r>
              <a:rPr lang="fr-FR" sz="52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ffectifs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D1ED02D-D377-991C-83C2-6B3B6C1777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2373694"/>
              </p:ext>
            </p:extLst>
          </p:nvPr>
        </p:nvGraphicFramePr>
        <p:xfrm>
          <a:off x="252831" y="1383542"/>
          <a:ext cx="9300602" cy="7519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4">
            <a:extLst>
              <a:ext uri="{FF2B5EF4-FFF2-40B4-BE49-F238E27FC236}">
                <a16:creationId xmlns:a16="http://schemas.microsoft.com/office/drawing/2014/main" id="{46C2B667-D2F0-31E7-9042-D3CD1BBDCA06}"/>
              </a:ext>
            </a:extLst>
          </p:cNvPr>
          <p:cNvSpPr txBox="1"/>
          <p:nvPr/>
        </p:nvSpPr>
        <p:spPr>
          <a:xfrm>
            <a:off x="9876082" y="374812"/>
            <a:ext cx="8159087" cy="1059657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20000"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500"/>
              </a:spcBef>
              <a:spcAft>
                <a:spcPts val="600"/>
              </a:spcAft>
            </a:pPr>
            <a:r>
              <a:rPr lang="fr-FR" sz="44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Composition possible des listes de candidats – CAP C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A7664C-BB9C-3FD9-D959-AFBCE97DEBA7}"/>
              </a:ext>
            </a:extLst>
          </p:cNvPr>
          <p:cNvSpPr txBox="1"/>
          <p:nvPr/>
        </p:nvSpPr>
        <p:spPr>
          <a:xfrm>
            <a:off x="10299990" y="1740487"/>
            <a:ext cx="6744998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200" b="1" dirty="0">
                <a:latin typeface="+mj-lt"/>
              </a:rPr>
              <a:t>➡️ 8 représentants titulaires + 8 représentants suppléants = 16</a:t>
            </a:r>
            <a:endParaRPr lang="fr-FR" sz="3200" b="1" dirty="0">
              <a:highlight>
                <a:srgbClr val="D1BC4B"/>
              </a:highlight>
              <a:latin typeface="+mj-lt"/>
            </a:endParaRPr>
          </a:p>
          <a:p>
            <a:endParaRPr lang="fr-FR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80FCD2-68A4-15A7-B85D-41FDB02BB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784447"/>
              </p:ext>
            </p:extLst>
          </p:nvPr>
        </p:nvGraphicFramePr>
        <p:xfrm>
          <a:off x="9704221" y="3339167"/>
          <a:ext cx="7914496" cy="393311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78624">
                  <a:extLst>
                    <a:ext uri="{9D8B030D-6E8A-4147-A177-3AD203B41FA5}">
                      <a16:colId xmlns:a16="http://schemas.microsoft.com/office/drawing/2014/main" val="3858464713"/>
                    </a:ext>
                  </a:extLst>
                </a:gridCol>
                <a:gridCol w="1978624">
                  <a:extLst>
                    <a:ext uri="{9D8B030D-6E8A-4147-A177-3AD203B41FA5}">
                      <a16:colId xmlns:a16="http://schemas.microsoft.com/office/drawing/2014/main" val="190556708"/>
                    </a:ext>
                  </a:extLst>
                </a:gridCol>
                <a:gridCol w="1978624">
                  <a:extLst>
                    <a:ext uri="{9D8B030D-6E8A-4147-A177-3AD203B41FA5}">
                      <a16:colId xmlns:a16="http://schemas.microsoft.com/office/drawing/2014/main" val="1435788968"/>
                    </a:ext>
                  </a:extLst>
                </a:gridCol>
                <a:gridCol w="1978624">
                  <a:extLst>
                    <a:ext uri="{9D8B030D-6E8A-4147-A177-3AD203B41FA5}">
                      <a16:colId xmlns:a16="http://schemas.microsoft.com/office/drawing/2014/main" val="2224138469"/>
                    </a:ext>
                  </a:extLst>
                </a:gridCol>
              </a:tblGrid>
              <a:tr h="117794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LISTE COMPLETE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INCOMPLETE</a:t>
                      </a:r>
                    </a:p>
                    <a:p>
                      <a:pPr algn="ctr"/>
                      <a:r>
                        <a:rPr lang="fr-FR" sz="1800" dirty="0"/>
                        <a:t>NOMBRE MINIIMUM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800" b="0" dirty="0"/>
                        <a:t>(10 pour effectif &gt;500)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LISTE EXCEDENTAIRE</a:t>
                      </a:r>
                    </a:p>
                    <a:p>
                      <a:pPr algn="ctr"/>
                      <a:r>
                        <a:rPr lang="fr-FR" sz="1800" dirty="0"/>
                        <a:t>NOMBRE MAXIMUM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800" dirty="0"/>
                        <a:t>(le double)</a:t>
                      </a:r>
                    </a:p>
                    <a:p>
                      <a:pPr algn="ctr"/>
                      <a:endParaRPr lang="fr-F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842716"/>
                  </a:ext>
                </a:extLst>
              </a:tr>
              <a:tr h="640478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TITULAIRES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111"/>
                  </a:ext>
                </a:extLst>
              </a:tr>
              <a:tr h="640478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SUPPLEANTS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695372"/>
                  </a:ext>
                </a:extLst>
              </a:tr>
              <a:tr h="640478">
                <a:tc>
                  <a:txBody>
                    <a:bodyPr/>
                    <a:lstStyle/>
                    <a:p>
                      <a:pPr algn="r"/>
                      <a:r>
                        <a:rPr lang="fr-FR" sz="2400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3365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838D0127-6786-0DDD-BBB9-ADB0D519AFD4}"/>
              </a:ext>
            </a:extLst>
          </p:cNvPr>
          <p:cNvSpPr txBox="1"/>
          <p:nvPr/>
        </p:nvSpPr>
        <p:spPr>
          <a:xfrm>
            <a:off x="9264929" y="7303979"/>
            <a:ext cx="87702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+mj-lt"/>
              </a:rPr>
              <a:t>Avec un nombre de femmes et d’hommes correspondant à la part de femmes et d’hommes composant les effectifs</a:t>
            </a:r>
          </a:p>
          <a:p>
            <a:r>
              <a:rPr lang="fr-FR" sz="1600" b="1" dirty="0"/>
              <a:t>(au choix, arrondi à l’entier inférieur ou supérieur)</a:t>
            </a:r>
            <a:endParaRPr lang="fr-FR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490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99BC46C-EEB3-48B6-87F9-7242988832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8920197-0210-43B9-BD5E-B7B190801F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3C3DF40-2804-442C-9151-1B855C605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AD3B78-8B5B-4F37-915D-37196C07B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166EA-937F-44B9-92FF-FC20C3DF2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5B3EB8-7890-420E-B9A7-60D8D55A50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9654AB7-7284-4148-B825-4F2103C02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652CEFB-320F-4EEA-85EE-F6A56C443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Palettes de couleurs du CDG">
      <a:dk1>
        <a:srgbClr val="141412"/>
      </a:dk1>
      <a:lt1>
        <a:srgbClr val="FFFFFF"/>
      </a:lt1>
      <a:dk2>
        <a:srgbClr val="183154"/>
      </a:dk2>
      <a:lt2>
        <a:srgbClr val="E7E6E6"/>
      </a:lt2>
      <a:accent1>
        <a:srgbClr val="62386A"/>
      </a:accent1>
      <a:accent2>
        <a:srgbClr val="330A41"/>
      </a:accent2>
      <a:accent3>
        <a:srgbClr val="C9435B"/>
      </a:accent3>
      <a:accent4>
        <a:srgbClr val="A669AB"/>
      </a:accent4>
      <a:accent5>
        <a:srgbClr val="606BB4"/>
      </a:accent5>
      <a:accent6>
        <a:srgbClr val="5C9FA3"/>
      </a:accent6>
      <a:hlink>
        <a:srgbClr val="D1BC4B"/>
      </a:hlink>
      <a:folHlink>
        <a:srgbClr val="2D717B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59B3827C4DA947A3A8DA2847712D14" ma:contentTypeVersion="16" ma:contentTypeDescription="Crée un document." ma:contentTypeScope="" ma:versionID="25a97d86f70819d2fe6d652d7027f49f">
  <xsd:schema xmlns:xsd="http://www.w3.org/2001/XMLSchema" xmlns:xs="http://www.w3.org/2001/XMLSchema" xmlns:p="http://schemas.microsoft.com/office/2006/metadata/properties" xmlns:ns3="ae98817c-7705-4f9a-b34d-1617470bab98" xmlns:ns4="53423faf-99c6-4ae6-abbb-f1b6d6b028fd" targetNamespace="http://schemas.microsoft.com/office/2006/metadata/properties" ma:root="true" ma:fieldsID="674955d9f5e741c4bad67b34499df854" ns3:_="" ns4:_="">
    <xsd:import namespace="ae98817c-7705-4f9a-b34d-1617470bab98"/>
    <xsd:import namespace="53423faf-99c6-4ae6-abbb-f1b6d6b028f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8817c-7705-4f9a-b34d-1617470bab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423faf-99c6-4ae6-abbb-f1b6d6b028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e98817c-7705-4f9a-b34d-1617470bab98" xsi:nil="true"/>
  </documentManagement>
</p:properties>
</file>

<file path=customXml/itemProps1.xml><?xml version="1.0" encoding="utf-8"?>
<ds:datastoreItem xmlns:ds="http://schemas.openxmlformats.org/officeDocument/2006/customXml" ds:itemID="{BD53C42F-1121-4779-BA6B-EC88988C3EFF}">
  <ds:schemaRefs>
    <ds:schemaRef ds:uri="53423faf-99c6-4ae6-abbb-f1b6d6b028fd"/>
    <ds:schemaRef ds:uri="ae98817c-7705-4f9a-b34d-1617470bab9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0D7026E-B7EC-4175-9A56-9FAE1FDE1D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A895E4-D0B3-4782-AA8A-99D38976C557}">
  <ds:schemaRefs>
    <ds:schemaRef ds:uri="http://purl.org/dc/terms/"/>
    <ds:schemaRef ds:uri="http://purl.org/dc/elements/1.1/"/>
    <ds:schemaRef ds:uri="ae98817c-7705-4f9a-b34d-1617470bab98"/>
    <ds:schemaRef ds:uri="53423faf-99c6-4ae6-abbb-f1b6d6b028fd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</TotalTime>
  <Words>1350</Words>
  <Application>Microsoft Office PowerPoint</Application>
  <PresentationFormat>Personnalisé</PresentationFormat>
  <Paragraphs>675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Calibri</vt:lpstr>
      <vt:lpstr>Arial</vt:lpstr>
      <vt:lpstr>Open Sans Light</vt:lpstr>
      <vt:lpstr>Lora Medium</vt:lpstr>
      <vt:lpstr>Cocogoose Pro SemiLight</vt:lpstr>
      <vt:lpstr>Roboto</vt:lpstr>
      <vt:lpstr>Tahoma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Pitch-Deck Presentation</dc:title>
  <dc:creator>Elodie CONTENTIN</dc:creator>
  <cp:lastModifiedBy>Aurélie LETELLIER</cp:lastModifiedBy>
  <cp:revision>29</cp:revision>
  <cp:lastPrinted>2026-04-23T08:39:16Z</cp:lastPrinted>
  <dcterms:modified xsi:type="dcterms:W3CDTF">2026-04-23T14:52:03Z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0x0101005E59B3827C4DA947A3A8DA2847712D14</vt:lpwstr>
  </property>
</Properties>
</file>